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494" r:id="rId3"/>
    <p:sldId id="495" r:id="rId4"/>
    <p:sldId id="496" r:id="rId5"/>
    <p:sldId id="497" r:id="rId6"/>
    <p:sldId id="498" r:id="rId7"/>
    <p:sldId id="499" r:id="rId8"/>
    <p:sldId id="500" r:id="rId9"/>
    <p:sldId id="501" r:id="rId10"/>
    <p:sldId id="493" r:id="rId11"/>
    <p:sldId id="337" r:id="rId12"/>
    <p:sldId id="338" r:id="rId13"/>
    <p:sldId id="339" r:id="rId14"/>
    <p:sldId id="340" r:id="rId15"/>
    <p:sldId id="341" r:id="rId16"/>
    <p:sldId id="342" r:id="rId17"/>
    <p:sldId id="492" r:id="rId18"/>
    <p:sldId id="343" r:id="rId19"/>
    <p:sldId id="344" r:id="rId20"/>
    <p:sldId id="346" r:id="rId21"/>
    <p:sldId id="351" r:id="rId22"/>
    <p:sldId id="349" r:id="rId23"/>
    <p:sldId id="434" r:id="rId24"/>
    <p:sldId id="435" r:id="rId25"/>
    <p:sldId id="436" r:id="rId26"/>
    <p:sldId id="437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3" r:id="rId41"/>
    <p:sldId id="487" r:id="rId42"/>
    <p:sldId id="488" r:id="rId43"/>
    <p:sldId id="452" r:id="rId44"/>
    <p:sldId id="454" r:id="rId45"/>
    <p:sldId id="489" r:id="rId46"/>
    <p:sldId id="490" r:id="rId47"/>
    <p:sldId id="491" r:id="rId48"/>
    <p:sldId id="329" r:id="rId49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81" autoAdjust="0"/>
  </p:normalViewPr>
  <p:slideViewPr>
    <p:cSldViewPr>
      <p:cViewPr varScale="1">
        <p:scale>
          <a:sx n="60" d="100"/>
          <a:sy n="60" d="100"/>
        </p:scale>
        <p:origin x="160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28:12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6019 11846 906 0,'0'-16'19'15,"0"12"8"-15,0 4 25 16,0 0-13-16,0 0-22 16,0 0-17-16,0 0-1 15,0 4-12-15,0 12 13 16,5 4 2-16,5 0-2 15,3-3 2-15,-6-1 0 16,6-2-2-16,3-5 0 16,8-4 13-16,13-5 6 15,32-5 13-15,22-24 1 16,22-12-19-16,11-8 0 0,6-3-10 16,-6-9 1-1,1-7-4-15,6-9 2 0,-4 1-3 16,-3 6 8-16,-11 15-7 15,-32 21 3-15,-29 15-4 16,-26 9-4-16,-16 6-24 16,-10 4-65-16,0 0-74 15,0 1-13-15,0 8-102 16</inkml:trace>
  <inkml:trace contextRef="#ctx0" brushRef="#br0" timeOffset="2079.2309">11140 10935 709 0,'0'0'25'15,"0"0"6"-15,0 0 51 16,0 0-33-16,0 0-31 0,0 0-15 15,0-7-3-15,0 7-2 16,4 0 1-16,-4 14 2 16,0 5-1-1,0 5 2-15,0 2 3 0,0 0 4 16,-4-3-1-16,1-7-2 16,3 1 7-16,0-7-9 15,16-6 22-15,20-4 24 16,22 0 13-16,20-20-16 15,20-7-25-15,2-3-15 16,0-3-2-16,-2-7-4 16,-2-6 4-16,0 3-1 15,-6-3-4-15,-16 7 3 16,-12 10-2-16,-16 5 1 16,-13 8-2-16,-9 5 4 15,-9 1-8-15,-4 3 8 0,-3 2-4 16,-4 1 6-16,-2 4-6 15,-2 0 0-15,0-1 0 16,0 1-2-16,0 0 2 16,0 0-3-16,0 0 2 15,0-2-2-15,0 2 3 16,0 0 0-16,0 0 3 16,0 0-3-16,0 0 0 15,0 0 2-15,0 0-1 16,0 0-1-16,0 0 1 15,0 0-1-15,0 0 1 16,0 0 0-16,0 0-1 16,0 0 0-16,0 0 1 15,0-3 1-15,0 3-2 16,0 0 2-16,0 0-1 0,0 0-1 16,0 0 0-16,0 0-6 15,0 0-3-15,-2 0-26 16,-15 0-33-16,-11 3-21 15,-5 7-118-15,3-7-193 16</inkml:trace>
  <inkml:trace contextRef="#ctx0" brushRef="#br0" timeOffset="14340.8382">18506 10948 410 0,'14'-17'119'0,"-4"0"-96"0,2 4 67 16,-1 0 20-16,-3 3-35 16,-1 4-14-16,-4 5-27 15,-3-1-3-15,0 2-14 16,0 0-16-16,0 0-1 16,0 0 0-16,0 9-4 15,0 5 0-15,0 8 8 16,0 2-1-16,0-4-1 15,0-1-2-15,6-4 1 16,2-4 10-16,4-6-1 16,9-2 3-16,9-3 22 15,15 0 37-15,18-16-34 0,12-11-13 16,12-6-9-16,7-8-11 16,1 0 0-16,3-9-4 15,-2-4 0-15,-1 6 5 16,-15 1-6-16,-13 10 4 15,-16 9-6-15,-15 4 4 16,-13 10-2-16,-9 5 4 16,-1 2-3-16,-8 4 4 15,-3 2-5-15,-2-1-2 16,0 2 0-16,0 0-6 16,0 0 3-16,0 0 1 15,0 0-11-15,0 0-38 16,-7 10-2-16,-14 6 32 15,-8 8-61-15,-9 1-62 16,-5 5-34-16,-2 0-73 0</inkml:trace>
  <inkml:trace contextRef="#ctx0" brushRef="#br0" timeOffset="14843.8807">19057 10972 397 0,'0'0'68'0,"0"0"25"16,0 0 37-16,0 0-63 16,0 0-10-16,0 0-11 0,-14 0-22 15,14 0 2 1,0 0-3-16,0 0-12 16,-3 0-8-16,-5 3-2 15,-5 6-2-15,-1 2 1 0,3 0 0 16,7-3 4-16,2-4-3 15,2-1-2-15,0-3-3 16,0 0 0-16,11 0 4 16,22 0 63-16,19-3 8 15,16-14-33-15,20-6-8 16,9-3-22-16,8-4 2 16,-1-3-7-16,-3-1 0 15,-7 5-3-15,-13 2 2 16,-13 4-2-16,-18 7 3 15,-13 3-1-15,-13 3 0 0,-8 3-1 16,-5 3 1-16,-5-2-1 16,-2 4 0-16,-4 2-1 15,1 0-2 1,-1 0 2-16,0 0-2 0,0 0 2 16,0 0-3-1,0 0 2-15,0 0 1 0,0 0 0 16,0 0-7-16,0 0 2 15,0 0-22-15,0 0-86 16,-7 0-48-16,-2-5-224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42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4920 7800 192 0,'0'0'13'0,"0"0"-9"0,0 0 3 16,0 0-5-16,0 0-1 15,0 0 2-15,0 0-3 16,-561 582-9-16,467-483 7 15,6 1-22-15,6 1 22 16,3 2-3-16,6-2-87 16,1-4 16-16,8-1 64 15,6 7 12-15,4-2 0 16,2-2 0-16</inkml:trace>
  <inkml:trace contextRef="#ctx0" brushRef="#br0" timeOffset="921.6945">2911 9760 270 0,'0'0'13'16,"0"0"12"-16,0 0 6 15,0 0-7-15,0 0 3 16,0 0 0-16,13-51 15 16,-10 41-19-16,0 7-6 15,-1-3 8-15,-2 3 6 16,4-2 12-16,-4 0 9 15,0-2 2-15,0 0-25 16,0 1 15-16,3 0-5 16,-3 3-11-16,0-2-3 15,2 5-4-15,-2 0-1 16,0 0-8-16,0 0-5 0,0 0-6 16,0 0-1-16,0 0-5 15,0 0-2-15,5 14-5 16,-2 6 12-16,3 0 1 15,1-2 9-15,0-5-9 16,-1-5 2-16,1-4-2 16,-1-4-1-16,3 0 8 15,12 0-1-15,16-25 12 16,17-13 21-16,7-12-19 16,11-6-2-16,2-7-10 0,3-3-1 15,-6-1 5 1,-4 2-5-16,-9 9-1 0,-16 13-7 15,-6 9 3 1,-11 12-1-16,-4 4-2 0,-9 5 0 16,-3 6 0-16,-5 4 0 15,-4 3 1-15,0 0-3 16,0 0 2-16,0 0-34 16,0 0-69-16,-4 14-63 15,-11 9 25-15,-12 8-40 16,-7 2-241-16</inkml:trace>
  <inkml:trace contextRef="#ctx0" brushRef="#br0" timeOffset="1431.8651">3273 9532 468 0,'0'0'21'16,"0"0"22"-16,0 0 23 16,0 0-4-16,0 0-15 15,0 0-7-15,0 0-7 16,-6-51 6-16,6 51-8 16,0 0-7-16,0 0-22 15,0 0-2-15,-4 5-9 0,2 12 6 16,-4 8 3-16,-4 8 6 15,4-1 0-15,-2-4-4 16,5-3 1-16,3-8-1 16,0-7 4-16,0-4-5 15,0-5-1-15,0-1 0 16,9 0 0-16,17-20 18 16,20-16 58-16,19-17-29 15,10-12-21-15,4-10-11 16,2-3-5-16,2 1 1 15,-4 5-2-15,-10 16-7 16,-8 7 0-16,-19 9 0 16,-14 10-1-16,-10 11 2 15,-6 6-1-15,-9 8 0 0,0 2-2 16,-3 3-1-16,0 0-11 16,0 0-30-16,-9 18-74 15,-18 11 78-15,-7 7-117 16,-5 3-51-16,-10 2-166 15</inkml:trace>
  <inkml:trace contextRef="#ctx0" brushRef="#br0" timeOffset="1933.6299">3446 9544 417 0,'0'0'57'0,"0"0"24"16,0 0 48-16,0 0-66 15,0 0-50-15,0 0-13 16,-16 17-15-16,8 9 11 16,-7 11 4-16,-4 2 8 15,2 0 7-15,4-6-8 16,1-5 13-16,5-6-11 16,4-11-5-16,0-6-4 15,3-5 8-15,0 0-8 16,6-2 22-16,22-25 34 15,18-16 36-15,17-16-55 0,10-4-16 16,3-9-3-16,12-7-9 16,3-8 2-16,0 1-7 15,-3 7 3-15,-9 13-6 16,-13 13 10-16,-8 10-3 16,-18 12-4-16,-10 6 1 15,-12 9 1-15,-5 5-2 16,-7 2 0-16,0 6 8 15,-4 0-9-15,1 3 1 16,-3-2-4-16,0 2-5 16,0-2-1-16,3 2 0 15,-3-1 0-15,0 1 3 16,0-3 0-16,0 3-1 16,0 0-5-16,0 0-3 15,0 0-41-15,0 20 24 0,-14 7-50 16,-5 2-86-16,-5 5-124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42:52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21664 11090 343 0,'0'0'42'0,"0"0"42"0,0 0-14 16,0 0-53-16,0 0 2 15,0 0 6-15,0 0-20 16,13-3 16-16,-11 3-2 16,-2 0 22-16,1 0 24 15,1 0-14-15,-2 0 0 16,1-4-5-16,1-3-17 15,-2-2-6-15,0 2-11 16,0-6 8-16,0 3-11 16,0 0-4-16,-12 0 6 15,-3-1-11-15,-4 3 6 0,2 5 3 16,-2 0-7-16,1 3-2 16,-2 0 3-16,1 0-1 15,1 0 0-15,0 6-1 16,3 4 4-16,1 3-5 15,1 2 1-15,2-1 5 16,3 3-6-16,2-4 2 16,2 4 1-16,-1-4 1 15,4 0-1-15,1 0-2 16,0-3 0-16,0 0 4 16,0 5-5-16,1-6 0 15,11 3 15-15,3-4-10 16,3-2 7-16,-2-2-12 15,-1-4 9-15,5 0 3 0,-1 0-3 16,5-1-1-16,3-12 4 16,-2-1-10-16,2-6 4 15,1-3-3-15,-2-4-3 16,-2-2 10-16,-2-4-10 16,2 0 2-16,-6-6-2 15,0 3 0-15,-8-1 0 16,-4 1 3-16,-6 3-3 15,0-1 7-15,0 1-7 16,0 4 2-16,-3-1-2 16,2 1 0-16,-2 5 7 15,0 4-7-15,0 7-1 16,1 6 1-16,2 4 0 0,0 3 3 16,0 0-6-16,0 0 4 15,0 0-3-15,-4 0-1 16,-5 10-3-16,-3 9 6 15,0 6 0-15,-3 3 0 16,3 3 2-16,-3 4-1 16,3 5-1-16,2 1 9 15,1 5-3-15,3 0-3 16,4 0 1-16,1-2 3 16,1-5-6-16,0 1 4 15,0-4-3-15,0-3-2 16,-2 0 0-16,-1-7 0 0,-3 2 1 15,-4 1-2 1,-2 0-43-16,-5-3-96 0,7-6-219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44:36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9387 7744 98 0,'0'0'22'0,"0"0"13"15,0 0 17-15,0 0-11 16,3 0-12-16,-3-3 4 16,0 3 1-16,3 0 7 15,0-1-7-15,-3-1-4 16,3 2 8-16,-3-3-3 0,3 0 4 15,0-1-11 1,4 0-17-16,-4 1 23 0,-1 0 3 16,2 0-4-16,-3-1 12 15,3 1-9-15,-4-1-10 16,3 3-2-16,-3-2 1 16,0 2 2-16,3 1-5 15,-3-1 3-15,0 1-9 16,0 0 4-16,0 0-9 15,0 0 2-15,0 0 0 16,0 0-4-16,0 0-2 16,0 0-2-16,0 0-3 15,0 0 1-15,0 0 3 16,0 0-5-16,0 0-1 16,0 0 0-16,0 0 0 0,0 0 0 15,3 0-1-15,-3 6 3 16,2 8-4-16,2-3 2 15,3 4 0 1,-4 2 0-16,0 0 0 0,-2-2 1 16,1 2 3-16,2-7-1 15,1 3-2-15,0 0 1 16,2-6-1-16,-1 0 2 16,3-4 2-16,8-3 18 15,11 0 5-15,12-7 4 16,12-13-16-16,16-6-3 15,13-7-4-15,11-6-5 0,11-8 3 16,13-4-4-16,6-3 0 16,-3-3-2-16,-1 9-1 15,-18 4 1 1,-15 5-1-16,-17 8 2 0,-13 4-2 16,-10 2 1-16,-5 9 2 15,-9-1-2-15,-11 7 0 16,-3 3 0-16,-11 4 0 15,-3-1 0-15,-3 3 0 16,0 0-1-16,0-1 0 16,0 2-2-16,0 0 1 15,0 0 0-15,0 0-2 16,0 0 3-16,0 0-2 16,0 0 2-16,0 0 0 15,0 0 0-15,0 0 0 0,0 0 0 16,0 0 2-1,0 0-1-15,0-1-1 0,0 1 2 16,0 0 0-16,0 0-2 16,0-1 2-16,0 1-2 15,0 0 1-15,0 0 0 16,0 0 2-16,0-3-2 16,0 3 0-16,0 0 0 15,0 0-1-15,0 0 0 16,0 0 2-16,0 0-3 15,0 0 1-15,0 0-7 16,0 0-17-16,-9 3-59 0,-11 10-45 16,-3 4-61-16,3-4-280 15</inkml:trace>
  <inkml:trace contextRef="#ctx0" brushRef="#br0" timeOffset="1377.009">10555 9017 698 0,'0'0'4'15,"0"0"20"-15,0 0 43 16,0 0-10-16,0 0-17 16,0 0-12-16,19-51-12 15,-11 49-3-15,-5 2-8 16,3 0 4-16,-3 0-7 16,1 8 1-16,-1 6 7 15,-3 10-3-15,0 5 3 16,0 0 2-16,-3 0-4 15,-4-5-3-15,7 2 1 16,0-9-5-16,0-7 7 0,0 1 0 16,0-8 6-16,17-3 10 15,21 0 1-15,20-17 6 16,24-14-15-16,12-5-7 16,7-6 0-16,7-1-4 15,-3-10-2-15,10-2 8 16,1-3-11-16,-8 4 1 15,-7 4 0-15,-14 6-2 16,-15 7 1-16,-13 5 0 16,-10 5 3-16,-11 4-3 15,-15 8 1-15,-4 4 5 16,-9 2-3-16,-1 3-1 16,-3 4 1-16,-5-1-2 15,-1 3-1-15,4 0 0 16,-4-3 0-16,0 3 0 0,0 0 0 15,0 0-3-15,0 0 1 16,0 0 1-16,0 0 1 16,0 0 0-16,0 0 0 15,0 0 0-15,0 0 0 16,0 0-1-16,0 0 1 16,0 0 0-16,0 0 1 15,0 0 2-15,0 0 0 16,0 0-6-16,0 0 2 15,0 0-1-15,0 0 2 0,0 0-1 16,0 0 1 0,0 0-2-16,0 0 2 0,0 0 2 15,0 0-2 1,0 0 0-16,0 0 0 0,0 0 0 16,0 0 0-16,0 0-2 15,0 0 5-15,0 0-3 16,0 0 0-16,0 0 1 15,0 0-2-15,0 0 2 16,0 0-1-16,0 0 2 16,0 0-2-16,0 0 0 15,0 0 0-15,0 0 1 16,0 0 1-16,0 0 0 0,0 0-2 16,0 0 0-16,0 0 1 15,0 0-2-15,0 0-1 16,0 0 2-16,0 0 3 15,0 0-3-15,0 0-2 16,0 0-2-16,-10 6-91 16,-7 4-53-16,-7-2-267 15</inkml:trace>
  <inkml:trace contextRef="#ctx0" brushRef="#br0" timeOffset="4215.7866">15846 10330 448 0,'0'0'30'0,"0"0"21"16,0 0 56-16,0 0-41 16,0 0-19-16,0 0-10 15,-11-26-10-15,11 26-6 0,0-5-1 16,0 3-10 0,0-1 13-16,0 0 10 15,1 3 2-15,-1 0-4 0,0-1 0 16,0 1-6-16,0 0-7 15,0 0-9-15,0 0-1 16,0 0-6-16,0 0 0 16,2 0-2-16,-1 1-1 15,2 12 0-15,5 4 0 16,-5 5 1-16,0 2 2 16,-2-2 2-16,-1 2 0 15,2-2 1-15,-2-2-3 16,1-2 0-16,1-2-1 15,-2-2 1-15,3-5-1 16,-2 1 0-16,2-7-1 0,0 1 7 16,4-1-5-1,6-3 8-15,12 0 21 0,17-4 3 16,20-16-16-16,14-5-8 16,11-9-7-16,8-10 5 15,14-11-3-15,12-5-1 16,5-8-4-16,5 7 1 15,-12 6-2-15,-8 6 1 16,-10 9 0-16,-17 4 4 16,-13 2-3-16,-5 4 0 15,-10 3 1-15,-8 5 0 16,-9 1 3-16,-11 9-1 16,-5 1 0-16,-3 2 0 15,-3 2-3-15,-7 5 1 16,-4 0 0-16,-4 2 1 0,-1 0-3 15,-1-1 0-15,0 1-1 16,0 0 0-16,0 0 0 16,0 0 0-16,0 0-1 15,0 0-1-15,0 0 2 16,0 0 1-16,0 0 0 16,0 0-1-16,0 0 1 15,0 0 3-15,0 0-3 16,0 0-1-16,0 0 1 15,0 0-3-15,0 0 7 16,0 0-4-16,0 0 0 16,0 0 0-16,0 0-3 15,0 0 1-15,0 0 2 0,0 0 0 16,0 0-2 0,0 0 1-16,0 0 2 15,0 0 0-15,0 0-1 0,0 1 0 16,0-1 0-16,0 0 1 15,0 0 2-15,0 0-2 16,0 0-1-16,0 0 0 16,0 0 0-16,0 0 1 15,0 0-6-15,0 0 10 16,0 0-7-16,0 2 2 0,0-2-2 16,0 0 2-16,0 0 4 15,0 0-4-15,0 0 0 16,0 0 1-16,0 0-1 15,0 0-2-15,0 0 2 16,0 0 4-16,0 0-4 16,0 0 1-16,0 0-2 15,0 0 1-15,0 0 0 16,0 0 0-16,0 0 0 16,0 0 0-16,0 0-1 15,0 0 1-15,0 0 0 16,0 0 0-16,0 0 0 15,0 0 0-15,0 0-5 16,0 0 5-16,0 0 0 0,0 0-1 16,0 0 1-1,0 0 0-15,0 0 0 0,0 0 0 16,0 0-1-16,0 0 1 16,0 0 1-16,0 0-1 15,0 0 0-15,0 0-1 16,0 0 5-16,0 0-5 15,0 0 1-15,0 0 0 16,0 0-1-16,0 0-2 16,0 0 3-16,0 0 0 0,0 0 1 15,0 0-2 1,0 0 0-16,0 0 1 16,0 0 0-16,0 0 0 15,0 0 4-15,0 0-4 16,0 0 0-16,0 0 0 0,0 0 0 15,0 0-3-15,0 0 2 16,0 0 0-16,0 0 1 16,0 0 0-16,0 0 4 15,0 0-4-15,0 0 0 16,0 0 0-16,0 0-1 16,0 0 1-16,0 0 0 15,0 0 0-15,0 0 0 16,0 0-3-16,0 0 1 15,0 0 2-15,0 0 0 16,0 0 0-16,0 0-1 0,0 0 2 16,0 0 0-16,0 0-1 15,0 0-1-15,0 0 1 16,0 0 1-16,0 0 3 16,0 0-3-16,0 0-1 15,0 0-5-15,0 0 5 16,0 0-24-16,-4 2-56 15,-19 5-170-15,-6-7-163 16</inkml:trace>
  <inkml:trace contextRef="#ctx0" brushRef="#br0" timeOffset="8151.429">13046 12213 502 0,'0'0'45'0,"0"0"60"16,0 0-54-16,0 0 7 15,0 0-8-15,0 0-24 16,0 0 0-16,65-50-4 16,-57 50 14-16,-5-3-4 15,0 3-6-15,-3 0 3 16,3 0-6-16,-3 0-4 15,0 0-2-15,3 0-12 0,-3 0 2 16,0 0-5-16,0 0-2 16,3 0 0-16,1 11 1 15,6 2-1-15,-2 4 1 16,0 3 3-16,-2 2-3 16,1-3 4-16,-4 1-3 15,-1-6 1-15,2 0-3 16,-1-2 3-16,0-5 0 15,1 0-3-15,2-4 2 16,4-1 1-16,6-2-1 16,8 0 29-16,20 0 4 0,22-15-14 15,12-12-11-15,15-3-5 16,15-9 3 0,6-4-5-16,12-4-2 0,1-1 6 15,-4 1-7-15,-3 7-3 16,-15 1 2-16,-4 6 2 15,-15 3 1-15,-10 6 0 16,-8 0-1-16,-13 5 2 16,-6 4-3-16,-7 1 1 15,-7 4 2-15,-2 0-2 16,-7 3-1-16,-6 1 1 16,-8 3-1-16,-4 3 1 15,-2-3-1-15,-6 3 0 0,0 0-1 16,0 0-1-16,0 0 1 15,0 0 1-15,0 0 0 16,0 0 0-16,0 0-1 16,0 0 1-16,0 0 0 15,0 0 2-15,0 0-4 16,0 0 2-16,0 0 0 16,0 0 1-16,0 0 0 15,0 0-1-15,0 0 0 16,0 0 0-16,0 0-1 15,0 0 1-15,0 0 0 16,0 0-1-16,0 0 2 16,0 0-2-16,0 0 1 0,0 0 0 15,0 0 0-15,0 0 0 16,0 0 0-16,0 0 1 16,0 0-1-16,0 0 0 15,0 0 0-15,0 0 1 16,0 0-1-16,0 0 0 15,0 0 0-15,0 0 1 16,0 0 1-16,0 0-2 16,0 0 0-16,0 0 1 15,0 0-1-15,0 0 0 16,0 0 0-16,0 0 0 16,0 0 1-16,0 0-1 15,0 0 0-15,0 0 1 0,0 0-1 16,0 0 0-1,0 0 0-15,0 0-1 0,0 0 4 16,0 0-3-16,0 0 0 16,0 0-2-16,0 0 1 15,0 0 1-15,0 0 0 16,0 0 1-16,0 0-1 16,0 0 0-16,0 0-4 15,0 0 10-15,0 0-8 16,0 0 2-16,0 0 0 15,0 0-1-15,0 0 2 0,0 0-3 16,0 0 1 0,0 0 1-16,0 0 0 0,0 0 0 15,0 0 0 1,0 0 0-16,0 0-5 0,0 0 5 16,0 0 0-1,0 0-2-15,0 0 2 0,0 0-2 16,0 0 2-16,0 0 0 15,0 0 1-15,0 0-1 16,0 0 0-16,0 0 0 16,0 0-1-16,0 0 1 15,0 0 0-15,0 0-4 16,0 0 1-16,0 0 3 16,0 0 2-16,0 0-2 15,0 0 0-15,0 0-2 0,0 0 2 16,0 0 0-16,0 0-3 15,0 0 3-15,0 0 0 16,0 0-2-16,0 0 2 16,0 0-3-16,0 0 3 15,0 0 0-15,0 0-2 16,0 0 2-16,0 0-1 16,0 0 0-16,0 0-1 15,0 0 0-15,0 0 1 16,0 0-2-16,0 0 2 15,0 0 1-15,0 0 0 16,0 0-2-16,0 0-2 0,0 0 4 16,0 0 0-16,0 0 0 15,0 0-4-15,0 0 4 16,0 0-1-16,0 0-3 16,0 0 2-16,0 0 2 15,0 0-1-15,0 0 1 16,0 0-3-16,0 0 2 15,0-4-3-15,0 4 4 16,0 0 0-16,0 0-2 16,0 0 0-16,0 0 1 15,0 0-3-15,0 0 3 16,0 0 1-16,0 0-3 16,0 0 2-16,0 0 0 15,0 0 1-15,0 0-2 0,0 0 1 16,0 0 0-1,0 0 1-15,0 0-1 0,0 0-2 16,0 0 2-16,0 0 1 16,0 0 0-16,0 0-6 15,0 0 6-15,0 0 3 16,0 0-2-16,0 0-2 16,0 0 1-16,0 0-2 15,0 0 0-15,0 0 1 16,0 0 1-16,0 0 2 15,0 0 0-15,0 0-4 0,0 0 2 16,0 0-1 0,0 0 1-16,0 0 0 0,0 0 0 15,0 0 0-15,0 0 0 16,0 0-1-16,0 0 2 16,0 0-1-16,0 0 0 15,0 0 0-15,0 0 0 16,0 0 0-16,0 0 0 15,0 0-1-15,0 0 2 16,0 0-1-16,0 0 0 16,0 0 0-16,0 0 0 15,0 0 0-15,0 0-1 16,0 0 1-16,0 0 1 0,0 0 0 16,0 0-1-16,0 0 0 15,0 0 0-15,0 0 0 16,0 0 0-16,0 0 1 15,0 0-1-15,0 0 0 16,0 0 1-16,0 0-1 16,0 0-3-16,0 0-21 15,0 0-84-15,-17 0-9 16,-6 0-93-16,-9-3-290 16</inkml:trace>
  <inkml:trace contextRef="#ctx0" brushRef="#br0" timeOffset="9510.6233">6070 12131 113 0,'0'0'651'0,"0"0"-633"16,0 0-5-16,0 0 10 15,0 0 40-15,0 0-14 16,0 0-21-16,-33 0-16 15,44 0-12-15,21 0 0 0,26 0 35 16,29 0-8-16,31 0-9 16,31 0-1-16,24 3-4 15,15 4 10 1,7-1-14-16,-7 1-1 0,-6-1-7 16,-13 1 9-16,-17-1-9 15,-6-3-1-15,-22 0 0 16,-21-3 2-16,-24 0-2 15,-30 0 1-15,-19 0 0 16,-21 0-2-16,-6 0-2 16,-3 0-57-16,0 0-49 15,0 0-143-15,0 0-120 16</inkml:trace>
  <inkml:trace contextRef="#ctx0" brushRef="#br0" timeOffset="10307.7628">11405 12260 268 0,'0'0'232'15,"0"0"-188"-15,0 0 48 16,0 0-11-16,0 0 7 16,0 0-28-16,-25-27-26 15,25 27-14-15,0 0-9 16,0 0-11-16,3 0-6 15,24 0 6-15,18 7 25 0,27-4 6 16,29-3 4 0,22 0-11-16,22 0-8 0,25 0-1 15,15-3-7-15,16-4 3 16,-1 1 5-16,-3 5 0 16,-9-2-8-16,-23 1-3 15,-15-3 3-15,-25-2-5 16,-22-4 1-16,-30 0-2 15,-18 3 3-15,-21 0 0 16,-15 7-2-16,-6-2 5 16,-10 3-6-16,-3 0 7 15,0 0-9-15,0 0 0 0,0 0-7 16,-6 0-1-16,-15 0-51 16,-10 6-37-16,-11 1-74 15,3-3-412-15</inkml:trace>
  <inkml:trace contextRef="#ctx0" brushRef="#br0" timeOffset="31185.6009">7615 13534 805 0,'0'0'6'0,"0"0"34"16,0 0 35-16,0 0-28 15,0 0-16-15,0 0-1 16,0 0-7-16,-6-37-8 16,6 37-9-16,0 0-1 15,0 0-5-15,0 11 3 16,0 6 0-16,0 12 12 16,3-3-4-16,3 1-1 15,0-5-1-15,3-1 2 16,0-1-1-16,-1-3-1 15,4 0 2-15,11-5-4 16,2-10-1-16,21-2 4 16,19-12 18-16,23-23-5 15,14-10-11-15,15-3-6 16,4-5 1-16,0-3-3 0,-5-4-4 16,-8 4 10-16,-8 0-10 15,-5 6 1-15,-20 11-1 16,-7 10 0-16,-20 9 2 15,-15 6-2-15,-14 7 3 16,-10 7-6-16,-8 0 1 16,-1 0-14-16,0 4-26 15,0 11 23-15,-19 7-10 16,-11 3-29-16,-12 5-22 16,-4-1-26-16,-6 2-40 0,-3 1-58 15,1 0-34-15</inkml:trace>
  <inkml:trace contextRef="#ctx0" brushRef="#br0" timeOffset="31660.6103">8343 13564 67 0,'0'0'65'16,"0"0"29"-16,0 0-2 16,0 0 26-16,0 0-15 15,0 0 0-15,-40 0-15 16,40 0-21-16,0 0-19 15,0 0-4-15,0 0-3 0,0 0-19 16,0 0-7-16,0 0-6 16,0 0-3-1,-2 0 3-15,-7 9-8 0,-1 5 2 16,-7 6 9-16,1 2-2 16,4-1 4-16,3-8 0 15,1-3-2-15,7-4-1 16,1-6-7-16,0 0 9 15,0 0-9-15,30 0 1 16,24-20 47-16,26-6-21 16,11-10-19-16,3 0-6 15,-6 0 3-15,-7-1-5 16,-4-4-4-16,1 2 4 16,-15 6 1-16,-5 4-5 15,-12 9-3-15,-15 1 3 0,-7 6 0 16,-9 6 0-16,-9 3-1 15,-2 4-5-15,-4-3-4 16,0 3-4-16,0 0-15 16,0 0 15-16,-4 0-33 15,-11 0-8-15,-14 10-20 16,-3 0-79-16,-7-1-88 16,-1-2-170-16</inkml:trace>
  <inkml:trace contextRef="#ctx0" brushRef="#br0" timeOffset="122631.5905">17515 5184 801 0,'0'0'3'15,"0"0"4"-15,0 0 41 16,0 0 20-16,0 0-13 0,0 0-5 15,0 0-12 1,-12-65-23-16,12 65-8 0,0 0-6 16,0 0-1-16,0 0 0 15,0 0-3-15,0 13 2 16,0 10-1-16,0 15 2 16,-7 10 3-16,0 5 1 15,-2 6-3-15,0 0 2 16,2 3-2-16,-4 2 3 15,5 2 2-15,-1 1-2 16,1 5 4-16,3 4-8 16,1 5 4-16,2 0-2 15,0 1 2-15,0 6-2 16,0 2-2-16,0-1 5 16,-3-8-8-16,-2-13 5 0,-1-6-2 15,-5-8 2-15,-2-1-2 16,-2-8 4-16,-3-10-3 15,7-11 0-15,-1-7 0 16,4-7-1-16,2-6-17 16,6-1-65-16,0-3-63 15,9 0-168-15</inkml:trace>
  <inkml:trace contextRef="#ctx0" brushRef="#br0" timeOffset="123689.487">17418 6631 491 0,'0'0'24'0,"0"0"63"16,0 0 32-16,0 0-53 15,0 0-12-15,0 0-22 16,0-27 9-16,0 27-35 15,0 0 8-15,0 0-14 16,0 0 2-16,0 0-2 16,0 0 0-16,0 3 0 15,0 11-2-15,0 5 4 0,-3 6 2 16,3 1-3-16,-3 7 0 16,3 0 7-16,0 1-6 15,0 3 3-15,0 1 0 16,0 2-5-16,0-1 3 15,0 0-3-15,0 1 2 16,0-3-1-16,0-5 1 16,0-2-2-16,3-4 3 15,0-1 0-15,5-4-1 16,-3-4 0-16,-2-2-1 16,0-4 0-16,-2-3 0 15,1-2-1-15,-1-2 1 16,-1-3 4-16,2 0-4 0,3-1 6 15,14 0 20 1,7 0 9-16,25 0 1 16,24 0-25-16,23 4-9 0,29-1 1 15,27 0-4 1,28 3 0-16,30-2 1 0,23 9 4 16,16 1-5-16,19 6 0 15,17 7 2-15,3-1 1 16,-1 4-1-16,-14-5-1 15,-29 3 0-15,-27-8-1 16,-34-6-1-16,-39-6 1 16,-35-8 0-16,-35 0-30 15,-29-3 26-15,-18-10-21 16,-14-1 25-16,-11-2 0 0,-4 3-2 16,0-2-8-1,-15 3-70-15,-13-2-104 0,-13-6-330 16</inkml:trace>
  <inkml:trace contextRef="#ctx0" brushRef="#br0" timeOffset="128163.6755">17814 6121 198 0,'0'0'63'0,"0"0"-62"16,0 0 3-16,0 0-1 16,0 0-3-16,0 0 14 15,0 36 9-15,3-27 21 16,-1-1 8-16,-2-1-20 0,4-6 12 16,-3 2-10-16,-1-3-5 15,0 1 13-15,0-1 12 16,0 0-3-16,0 0-11 15,0 0-24-15,0 0 9 16,0 0-8-16,0 0-7 16,0 0 14-16,0 0 8 15,0 0-2-15,0 0 7 16,0 0-15-16,4 0 11 16,-4 0-3-16,0 0-7 15,0 0 5-15,0 0-2 16,0 0 1-16,0 0 4 0,2 0-16 15,3-1 5 1,0-8-14-16,4-1-4 0,-1-4 0 16,1 4-2-16,4-4 0 15,-2-1 3-15,-1 1 0 16,5-3-1-16,0 0-2 16,2-3 3-16,3 0-3 15,-1-2 0-15,1-1 0 16,2-1 3-16,1-1 2 15,3-1-5-15,1 2 0 16,-4 0 2-16,6-1-1 16,-4 2-1-16,2-1 0 15,3 2 0-15,-2-5 2 16,1 6-2-16,-4-1 1 16,-1 4 1-16,-3 6-3 15,0 0 1-15,-4 4 0 16,-3 1 0-16,1 0 2 0,-5 4-2 15,2 0 0-15,3 1-3 16,0 1 3-16,4 1-2 16,4 0 2-16,-4 0 0 15,1 0-2-15,0 6 1 16,-3 2 1-16,-1 2-2 16,-1-1 2-16,0 1-1 15,-1 2 1-15,-2 3 0 16,2 2-3-16,2 5 3 0,-5 4 0 15,3 5-1 1,-1 4 1-16,1-2-3 0,2-1 3 16,-3-1 0-16,5-6 3 15,-3-3-4-15,1-2 1 16,4-3 0-16,-2-2 0 16,3-5 2-16,1-2-2 15,4-3 0-15,3-3 5 16,4-2-5-16,3 0 1 15,0-7 0-15,1-7 1 16,3-5 1-16,5-4-2 16,3-6-1-16,8 0 5 15,-3 0-5-15,-4 4 0 16,-7 4 0-16,-5 1-2 0,-1 3 4 16,1 3-2-1,-3 2 0-15,4 5 1 0,-1 2-1 16,0 1 0-16,3 4 0 15,-4 0-1-15,0 1 1 16,-5 11 0-16,-5 1-2 16,-4 1 1-16,-6-2 0 15,1-2 1-15,-2-2 0 16,0-3 0-16,0-4 3 16,5-1 0-16,7 0-2 15,5-3-1-15,0-8 0 16,3-1 1-16,1 0 0 0,1-4-2 15,2-1 0 1,-7-1 1-16,3 0 0 0,1 2 0 16,-5 1 0-16,3 3 0 15,-1 7 0-15,-2 5 0 16,2 0-6-16,-2 9 6 16,-1 11 0-16,0 5 0 15,-4-3 0-15,-5 0 0 16,1-3 0-16,-4-5-1 15,0-2 2-15,-2-4-1 16,-1-4 0-16,4-1 4 16,1-3-4-16,7 0 2 15,1 0-2-15,2-4 0 16,1-9 5-16,0-6-5 16,1-1 1-16,2-7 3 0,3-5-3 15,2-2 1 1,1-1-2-16,-2 6 0 0,-7 4 3 15,-6 9-3-15,-8 6 0 16,-8 5 1-16,-5 3-2 16,-3-1 1-16,1 3-1 15,-2 0 0-15,0 0-4 16,0 0 5-16,0 0-1 16,0 0-1-16,0 0 1 15,0 0 1-15,0 0-3 16,3 0 3-16,3 7-7 15,3 4 7-15,-2 0 1 0,1-1 2 16,1 0-3 0,-3-1 0-16,1-4 0 0,1 0 0 15,-2-4-1 1,1 0 1-16,1 1 8 0,-2-2-5 16,1 1-3-16,-3-1 1 15,-2 0-1-15,1 0 0 16,0 0 2-16,0 0-5 15,1 0 3-15,1 0 0 16,1-3 5-16,-2 2-5 16,-2 0 0-16,-1-1-1 15,-1 2-2-15,0 0-2 16,-3 0-46-16,-22 0-104 0,-6 0-77 16,-5 7-373-1</inkml:trace>
  <inkml:trace contextRef="#ctx0" brushRef="#br0" timeOffset="129807.904">19906 5245 210 0,'0'0'21'0,"0"0"53"16,0 0 49 0,0 0-47-16,0 0-15 0,0 0 17 15,0 0-10-15,138-100 17 16,-138 84-22-16,0-4-25 15,0-1 3-15,-16 1-29 16,-4 5 10-16,-7 1-3 16,1 9-12-16,-10 5 0 15,-9 0-7-15,-4 17-3 16,-8 11 3-16,5 7 3 16,12-1-3-16,13-3 1 15,15-2-1-15,12-4-3 16,2-4 2-16,24-6-1 0,14-7-3 15,5-5 10-15,6-3 9 16,0 0 3-16,-5-9-12 16,-3-5 10-1,-7-5-7-15,-12 1-7 16,-2-3 19-16,-6 4 9 0,-6 0-18 16,-3 4 7-16,-2 4-5 15,-5 7 3-15,0 2-16 16,0 0-7-16,0 0 0 15,0 2-4-15,0 18 8 16,0 10 3-16,0 9 1 16,0 6-1-16,0 3-1 15,8 2 1-15,2-1-1 16,3-3 1-16,-1-10 0 0,-5-5 5 16,-2-9-5-1,-4-7-4-15,-1-4 3 0,0-5-4 16,-15-2 3-16,-10-1 2 15,-5-3 5-15,0 0-5 16,10-5 4-16,6-10-4 16,5-4 2-16,8-6 1 15,1-3-3-15,6-4-9 16,22-1-10-16,3 1-17 16,8 1-40-16,3 3-83 15,-1 2-106-15,-2 2-266 16</inkml:trace>
  <inkml:trace contextRef="#ctx0" brushRef="#br0" timeOffset="130436.9247">20269 5247 495 0,'0'0'47'15,"0"0"-37"-15,0 0 96 16,0 0-19-16,0 0-35 15,0 0-30-15,69-14-11 16,-42 4 1-16,-6-3 0 16,-5-3-7-16,-5-1 7 15,-10 0-12-15,-1 2 21 16,0 1 9-16,-6 4-24 16,-10 7 1-16,-4 3-7 15,-5 0-4-15,-3 20 1 16,-2 5-5-16,6 2 8 0,9-1 0 15,9-1-2-15,6-3 0 16,0-5 2-16,2 0-1 16,12-6 0-16,3-3-3 15,4-4 4-15,4-4 10 16,-1 0-9-16,1 0 6 16,-5-9-4-16,-3-5 1 15,-1-3 2-15,1 0-5 16,0-1 5-16,1-2-5 15,-1 3 2-15,-1 3-3 0,0 4 1 16,-2 5-1-16,3 5-1 16,1 0-6-16,8 0 4 15,-1 14 2-15,2 1-4 16,-5 2 1-16,-8-1-6 16,-7 0-1-16,-7-2 5 15,0-5-3-15,-11-1 9 16,-8-3 3-16,0-4-1 15,2-1 2-15,7 0-3 16,4 0 1-16,6 0 9 16,0-3-2-16,0-8 3 15,6-3-3-15,10-2-7 16,7-1 3-16,2 2-5 16,2 0-1-16,1 3-15 15,-4 3-52-15,-1 4-48 0,-7 2-91 16</inkml:trace>
  <inkml:trace contextRef="#ctx0" brushRef="#br0" timeOffset="132236.0586">20769 5284 390 0,'0'0'34'0,"0"0"59"16,0 0 52-16,0 0-67 15,0 0-25-15,0 0-3 16,-24-35-4-16,24 29-10 16,8 0-32-16,5-1-1 15,1 2 7-15,-3 3-1 16,4 2-4-16,-3 0-5 16,0 0-4-16,0 10-2 15,3 7 2-15,-2 2 4 16,1-2 4-16,-2-3-3 0,-6-4 0 15,0-3-1-15,-5-4 2 16,-1-3-2-16,0 0 8 16,0 0 5-16,2 0 49 15,1 0 2-15,3-6-22 16,0-8-32-16,4 2-10 16,5-5 0-16,2 3-2 15,2 0 2-15,-4 6-9 0,5 1 7 16,-2 6 2-1,-3 1 0-15,2 0-3 0,-4 8 0 16,2 6 1 0,-3 1 1-16,0 1 1 0,-3-3 0 15,-3-6 3 1,-2-2-3-16,-2-3 0 0,-2-2 0 16,0 1 3-16,0-1 1 15,1 0 7-15,3 0-3 16,2 0 8-16,5-8 20 15,4-4-34-15,3-2 1 16,3-1-3-16,-2-3 0 16,4 5 0-16,-4 1 2 15,-5 7-2-15,-8 2 0 16,-3 3-7-16,-3 0 5 0,1 2-11 16,2 13-8-16,2 5 21 15,0 2 1-15,3-1 0 16,3-4 0-16,3-2-1 15,4-4-1-15,8-7-2 16,2-3 3-16,5-1 3 16,-2 0 0-16,-1-7 0 15,-9-8-3-15,-5 1 1 16,-2 0 0-16,-9-1 0 16,0 4-1-16,-5 1 0 15,0 6-1-15,-14 3-1 16,-15 1 2-16,-9 1-9 15,-2 12 7-15,11-1 0 16,7 0-5-16,9-2 7 0,9-4-12 16,4-5-1-16,0 2-2 15,0-3-10-15,14 0 17 16,8 0 8-16,4-3 7 16,1-3-3-16,-2 0 6 15,-8 2-10-15,-4 3 0 16,-5 1-6-16,-4 0-1 15,-1 11-10-15,-1 8 17 16,-2 2 2-16,0-3 1 16,1-1-3-16,5-6 0 15,-2-5 2-15,3-2-4 0,0-4 2 16,5 0 0 0,6 0 17-16,3-8-14 0,1-5 8 15,-1 2 1-15,-2-1-2 16,-2 4 5-16,-2 2-11 15,-5 3 2-15,-3 3-6 16,-5 0-3-16,-1 2-19 16,1 13 6-16,-1 5 16 15,2-1 8-15,1-1-7 16,-3-5 0-16,2-4 3 16,0-5-2-16,-1 0-2 15,2-4 0-15,8 0 4 16,4 0 6-16,7-2 4 15,4-8-10-15,-3 0 12 0,1 1-12 16,-6-1 0-16,0 4 2 16,-9 2-6-16,-4 0 0 15,-5 4-4-15,-1 0-10 16,0 0 4-16,0 4 3 16,0 6 7-16,0 1 0 15,0-3 4-15,0 1-2 16,0-4 0-16,3-1 2 15,0-2-4-15,4-2-3 16,4 0 3-16,5 0 9 16,4 0-6-16,4 0 6 15,-2-3-7-15,-1-4-2 16,-3 2 3-16,-5 0-2 0,-4 3-1 16,-5 2 0-16,-2 0-10 15,0 0 0-15,-2 7-1 16,1 5 11-16,1 2 0 15,0 0 3-15,6 0-3 16,1-3 0-16,4-5 0 16,5-2 0-16,4-4 1 15,1 0 6-15,2 0-2 16,-2-4-3-16,-2-5 4 16,-2-2-6-16,-4 0 5 15,-2-3 2-15,0 0-5 16,0-2 0-16,-3 4 7 15,-3 4-7-15,-4 2 6 16,-3 5-8-16,0 1-4 0,0 1 2 16,-7 22-10-16,-15 13 12 15,-5 11-1-15,-1 6 3 16,4 5-2-16,1 5 0 16,8 1 0-16,5 0-3 15,1-6 4-15,6-10-1 16,2-4 0-16,-1-10 2 15,-1-1-2-15,-2-5 0 16,-12-5-2-16,-6-10-208 16,-8-13-715-16</inkml:trace>
  <inkml:trace contextRef="#ctx0" brushRef="#br0" timeOffset="133939.1807">18759 8727 452 0,'0'0'20'0,"0"0"-5"15,0 0 36-15,0 0 48 16,0 0-41-16,0 0-21 16,1 5 2-16,-1-5-2 15,0 0-8-15,0 0 10 16,0 0-17-16,3 0 22 15,-3 0-4-15,0 0-9 16,0 0-2-16,0 0 0 0,0 0 0 16,0 0 2-1,0 0-13-15,0 0 6 16,0 0-12-16,0 0-3 0,0 0 8 16,0 0-10-16,0 0 4 15,0 0 1-15,0 0-6 16,0 0 1-16,0 0 3 15,0 0-7-15,0 0 0 16,0 0 0-16,0 0-3 16,0 0 0-16,0 0 5 15,0 0-3-15,0 0 0 16,0 0-1-16,0 0 3 16,0 0-3-16,0 0 0 15,0 0-1-15,0 0 3 16,0 0-3-16,0 0 0 15,0 0 1-15,0 0 0 16,0 0 2-16,0 0-3 0,0 0 0 16,0 0 2-16,0 0-1 15,0 0-1-15,0 0 0 16,0 0 0-16,0 0 2 16,0 0-2-16,0 0 0 15,0 0 0-15,0 0 0 16,0 0 0-16,0 0 0 15,0 0 1-15,0 0 0 16,0 0-1-16,0 0 0 16,0 0 0-16,0 0-1 0,0 0 1 15,0 0 0 1,0 0 0-16,0 0 2 16,0 0-2-16,0 0 0 15,0 0 3-15,0 0-6 0,0 0 3 16,0 0 0-16,0 0 0 15,0 0 3-15,0 0-3 16,0 0 0-16,0 0 1 16,0 0-2-16,0 0 2 15,0 0 0-15,0 0-1 16,0 0 0-16,0 0 0 16,0 0 0-16,0 0-5 15,0 0-66-15,-7 0-132 16,-6-5-266-16</inkml:trace>
  <inkml:trace contextRef="#ctx0" brushRef="#br0" timeOffset="138369.8953">18019 6813 575 0,'0'0'19'15,"0"0"-18"-15,0 0 2 0,0 0 30 16,0 0-4 0,0 0-10-16,-16 0 2 0,16 0 16 15,0 0 34-15,0 0-15 16,0 0-3-16,0 0 14 15,0 0 2-15,0 0-8 16,0-1-14-16,0-9-34 16,2-4 1-16,6 3-9 15,4-6-1-15,4 0 6 16,3 2-10-16,5-3 4 16,5-2 3-16,3-3-5 15,1 4 2-15,2 3-1 0,-1 1-3 16,-2 0 6-1,3 1-4-15,2 1 0 0,1 5 2 16,2 0-1-16,-3 7-3 16,-1 1 0-16,-3 0 2 15,-3 0-4-15,-4 9 5 16,3 8-3-16,-4 3 0 16,2 2-1-16,-3 2 1 15,3 2 0-15,3 0 1 16,0-4-1-16,1-3 0 15,-1 0 0-15,-2-4 3 16,0-2-2-16,2-3-1 16,3-3 0-16,1-4 4 15,2-3 2-15,-1 0-4 16,-2 0 5-16,-1-8 4 0,0-11-10 16,6-1 8-16,4-3-4 15,4 1-1-15,-2 6-1 16,6 1-2-16,-4 7-1 15,-1 5 0-15,-5 3 1 16,-3 0-4-16,-4 0 2 16,-5 11 1-16,2 4 0 15,2-1 0-15,-1 2 0 16,5-1 0-16,4-2 3 16,3-3-3-16,2-3 0 15,4-4 2-15,-1-3 2 16,4 0-2-16,0 0-2 15,-2-6 0-15,-3-5 1 16,-3-3-1-16,0-5 2 0,3-3-1 16,3-2-1-16,-1 3-1 15,-5 6 1-15,-11 5 0 16,-6 10-3-16,-8 0 1 16,-1 0 1-16,4 15 1 15,5 6-5-15,6 7 6 16,6 2-1-16,10 1 0 15,9 2 0-15,18-1 0 16,11 1 3-16,10 1-2 16,7-1 1-16,-3-3 0 15,-7-4-1-15,-11-6-1 0,-9-1 1 16,-16-8-3 0,-13-5 2-16,-15-1 0 0,-14-5-1 15,-4 0 4-15,-6-5 1 16,0-4-4-16,0-5-1 15,-3 6 0-15,-1 2 1 16,-1 5-1-16,-1 1-47 16,0 0-34-16,0 0-168 15</inkml:trace>
  <inkml:trace contextRef="#ctx0" brushRef="#br0" timeOffset="140482.7295">22053 7034 732 0,'0'0'25'0,"0"0"23"15,0 0 66-15,0 0-40 16,0 0-20-16,0 0-30 16,-25-67-12-16,22 67-12 15,-8 11-2-15,-7 11 1 16,-5 9 2-16,0 2 0 15,4-1 1-15,10-2 0 16,7 0-4-16,2-7 2 16,16 1-9-16,18-8 5 15,16-6 4-15,10-10 8 16,6 0 5-16,-5-16-10 16,-4-12 3-16,-11-8 3 15,-8-10-5-15,-8-6 1 16,-8-12-4-16,-5-7 8 15,-8-6-4-15,-4 7-3 0,-5 3 0 16,0 10 2-16,0 9 2 16,0 12 14-16,-9 14-7 15,3 11 3-15,3 8-1 16,-2 3-15-16,-6 17-1 16,-5 22-5-16,-7 16 6 15,5 11-2-15,3 6-2 16,6 0 4-16,3 3 0 15,6-5 0-15,0-10 0 16,0-11-2-16,13-12 2 16,1-8 2-16,-3-10-2 15,-3-9 0-15,-3-6-2 0,-1-4 8 16,8 0 22-16,4-11 25 16,8-11-38-16,2-4 0 15,-3 1-13-15,-6 3 4 16,-6 8-2-16,-3 7-2 15,-6 5 0-15,-1 2-2 16,-1 0-5-16,0 0 0 16,0 12-13-16,5 9 18 15,3 5 0-15,3-1 6 16,3-2-5-16,5-5-1 16,-3-3 0-16,5-6 1 15,-1-1 2-15,-4-8-2 16,3 0 0-16,-2-6 3 0,-1-8-1 15,-1-5 3 1,0-4-4-16,-1 2 1 16,-4 3-3-16,-4 5 1 0,-5 6-3 15,-1 4 2-15,0 3-3 16,0 0 2-16,0 0-10 16,0 0 7-16,0 10 0 15,0 0 1-15,0-1 3 16,5 3-15-16,4-2-3 15,4-1-26-15,5-2-49 16,6-4-143-16,1-3-579 16</inkml:trace>
  <inkml:trace contextRef="#ctx0" brushRef="#br0" timeOffset="140623.4019">22939 7013 716 0,'0'0'0'0,"0"0"-23"16,0 0-32-16,0 0-201 15</inkml:trace>
  <inkml:trace contextRef="#ctx0" brushRef="#br0" timeOffset="141355.0779">22966 7146 850 0,'0'0'17'0,"0"0"111"0,0 0-36 15,0 0-42-15,0 0-15 16,0 0-30-16,-4-43-5 16,4 43-3-16,7 9 2 15,6 6 2-15,-1 1-2 16,-1 1 4-16,-1-3-2 15,-1-3 1-15,-4-1 0 16,-1-6-2-16,-1-4 0 16,-1 3 0-16,-1-3 5 15,4 0 0-15,5-3 14 0,4-6 20 16,5-7-39-16,2 1 4 16,-2-4-2-16,2-1 0 15,0 3-1-15,-1-2 0 16,-6 9-1-16,-6 3 1 15,-5 4-1-15,-2 3-1 16,2 0-5-16,3 10-5 16,0 9 10-16,2 8-1 15,2-1 2-15,6 1 0 16,8-2 5-16,10-4-5 16,7-4 1-16,6-7-1 15,2-8 4-15,-2-2-2 16,-3-3-1-16,-5-13 1 15,-6-3 3-15,-8-4-3 16,-9 1-2-16,-3 1 2 0,-6 3 1 16,-7 4-3-16,0 5 0 15,-7 9-1-15,-18 0-6 16,-12 4-14-16,-1 15 15 16,4 1 4-16,14-3 1 15,10-2-9-15,9-5 9 16,1-3 0-16,0-6-8 15,1-1 6-15,17 0 0 16,8-3 3-16,3-8 8 16,0-1-7-16,-3 5 1 15,-6 0-2-15,-5 5 0 16,-5 2-1-16,-2 0-2 16,1 9-1-16,1 11 2 15,1 4 2-15,4-2 0 16,4 3 0-16,5-5 6 0,2-2-12 15,4-5-10-15,3 0-67 16,-2-7-51-16,-2-6-158 16</inkml:trace>
  <inkml:trace contextRef="#ctx0" brushRef="#br0" timeOffset="150154.3715">20787 8886 506 0,'0'0'12'15,"0"0"2"-15,0 0 41 16,0 0 4-16,0 0 25 16,0 0-58-16,0 0-14 15,-4-31-12-15,4 33 0 0,-2 15 4 16,1 3-2-16,-3 8 2 16,0 3 5-16,1 9-5 15,-5 9 16-15,6 3-4 16,-1 2-1-16,3 2 3 15,0 3 7-15,0-3 1 16,0 7-2-16,0 2-12 16,0 3 3-16,0-2-5 15,0 1 3-15,0 0 4 16,0 1-4-16,0 4 0 16,0-3-1-16,0 7-10 15,-3 0 6-15,0 10-4 16,0 3-1-16,0 0 4 15,3 1-5-15,0-5 1 16,0 0 1-16,0-1-2 0,4-4 1 16,1-5-3-16,-2-5 1 15,-2-1 0-15,1-7 1 16,-1 1-2-16,0-7 1 16,1-5 2-16,1-6-4 15,-3-4 1-15,0-2 0 16,0-6-2-16,0-7 7 15,0-6-5-15,0-7 0 16,0-4 2-16,0-2-3 16,0-6 1-16,0 2 0 15,0-3-1-15,0 0 5 16,0 0-4-16,0 0 1 0,0 0 2 16,0 0-3-16,0 0 0 15,0 0 0 1,0 0 0-16,0 0 1 15,1 0-1-15,4 0 0 0,3 0 1 16,3 0-1-16,9 0 0 16,5 3 0-16,8 0 1 15,7-2 0-15,11 1-1 16,10 6 0-16,14-5 3 16,17-3-3-16,22 0 0 15,21 0 0-15,20 0 0 16,24 0 0-16,21-3 0 15,18 2 0-15,11 1 0 0,6 0 3 16,-4 0-1 0,2 4-2-16,-12 5-2 0,-14 1 2 15,-22-3 0-15,-21 0 0 16,-31-7-1-16,-27 0 1 16,-26 0-1-16,-25 0 1 15,-18-7 1-15,-10-3 3 16,-9 3-4-16,-9 0 0 15,-3 2 2-15,-4 5 2 16,-1-1-4-16,-1 1 1 16,0 0-1-16,0 0 1 15,0 0-2-15,0 0-3 0,-1 0-110 16,-21 0-117-16,-1 0-103 16</inkml:trace>
  <inkml:trace contextRef="#ctx0" brushRef="#br0" timeOffset="152436.6898">21257 10093 10 0,'0'0'9'0,"0"0"-8"16,0 0 22-16,0 0 24 15,0 0-11-15,0 0-23 16,0 0 11-16,0-1 7 16,0-2 22-16,0 0 1 15,0 3-28-15,0-4-2 16,0 1-3-16,0 0 2 15,0 3-17-15,0-2-3 16,0-3 25-16,0 5 5 16,0-2 0-16,0 2-6 15,0 0-18-15,0 0-4 0,0 0-5 16,0 0-1 0,0 0 0-16,0 0-8 0,0 0-11 15,0 0-58-15,0 0-133 16</inkml:trace>
  <inkml:trace contextRef="#ctx0" brushRef="#br0" timeOffset="153231.8463">21202 10028 39 0,'0'0'41'0,"0"0"16"0,0 0 49 16,0 0-20-16,0 0-51 15,0 0 1-15,-2-11 23 16,2 8-10-16,0 0 49 15,0-1-30-15,-1 0-38 16,1 0 51-16,-2-1-22 16,2 1-10-16,0 0-4 15,0 1-6-15,-1 3-5 16,1-2 0-16,0 2-8 16,0 0-14-16,0-1 1 15,0 1 7-15,0 0-17 0,0 0 3 16,0 0-6-1,0 0 2-15,0 0 2 0,0 0-4 16,0 0 1-16,0 0 9 16,0 0-9-16,0 0 10 15,0 0-1-15,0 0-8 16,0 0 5-16,0 0-7 16,0 0 2-16,0 0 3 15,0 0-5-15,0 0 1 16,0 0-1-16,0 0 0 15,0 0 3-15,0 0-3 16,0 0 0-16,0 0-5 16,0 0 12-16,0 0-10 15,0 0 5-15,0 0-2 0,0 0 0 16,0 0 1-16,0 0-2 16,0 0 1-16,0 0 0 15,0 0 2-15,0 0-2 16,0 0-11-16,0 0 9 15,0 0-93-15,0 1-27 16,0 4-67-16,1-2-131 16</inkml:trace>
  <inkml:trace contextRef="#ctx0" brushRef="#br0" timeOffset="153972.9611">21248 9983 337 0,'0'0'39'0,"0"0"45"16,0 0-15-16,0 0 38 16,0 0-20-16,0 0-30 0,-8-16-25 15,8 16 25 1,0 0-25-16,0 0 6 0,0 0-10 16,0 0-3-16,0-3-9 15,0 3-5-15,0 0 0 16,0 0-8-16,0 0 0 15,0 0-3-15,0 0-5 16,0 6 4-16,0 7 0 16,0 3 1-16,0 5 1 15,0 2-1-15,3 3 1 16,-1 11 1-16,0 1 2 16,-2 6-3-16,0 3 3 15,0-1 0-15,0-3 0 16,0 0-1-16,0 0 9 15,0 0-6-15,-2 2-3 0,-3 2 2 16,2 2 9-16,-1 5-10 16,2-1 9-16,-1-5-7 15,2 2-6-15,-2-3 6 16,3-1-2-16,-2 1-3 16,1-5 0-16,-5 0-1 15,3-1 4-15,0 2-4 16,0-4 0-16,0 0 1 15,0 2 3-15,3-5-4 16,0 0 0-16,0 1 0 16,0-8-1-16,0 0 3 15,0-5-2-15,3-7 0 0,-1-7 1 16,-2-1-3-16,0-6 2 16,0 1 0-16,0-1 3 15,0-2-1-15,0-1-2 16,0 0 0-16,0 0 0 15,0 0-72-15,0-3-91 16,0-22-346-16</inkml:trace>
  <inkml:trace contextRef="#ctx0" brushRef="#br0" timeOffset="155015.0229">21275 10011 330 0,'0'0'33'0,"0"0"32"15,0 0 26-15,0 0-35 16,0 0 3-16,0 0-58 15,-21-11 2-15,18 22-3 16,-1 1 2-16,4 1-1 16,0-2 0-16,1-1 1 15,20-2 2-15,9-6 3 16,9-2 2-16,5 0 41 16,1-3-30-16,-2-8-6 15,-6-2 3-15,-5 4-7 0,-10-2 28 16,-4 2-4-1,-5-2 0-15,-4 1-6 0,-3 6-13 16,-2 1 13-16,-3 1 10 16,-1 2-12-16,0 0-8 15,0 0-18-15,0 0 0 16,0 0 0-16,0 0-3 16,0 0-2-16,3 2 0 15,0 12-2-15,0 0 7 16,0 6 2-16,0 5 0 15,1 3 0-15,2 3-1 16,1 10 2-16,4 1-3 16,-5 0 2-16,0 3 4 15,-3-4 2-15,3 2-8 0,-3 2 8 16,0 5-2-16,-2 1 6 16,-1 6-3-16,2 2-9 15,1 0 13-15,1-3-7 16,2-6-2-16,2 0-3 15,-2-4 5-15,-3 1-5 16,3-5-1-16,0 4 4 16,0-3-2-16,1 1-2 15,-3-2 0-15,-3-2 0 16,1-1 4-16,-2-2-4 16,0-4 0-16,0-1 0 0,0-5-1 15,0-1 1 1,0-2 1-16,2-2-1 15,1-4 4-15,2-5-5 16,-1 0 1-16,-1-7 0 16,1-2 0-16,-4-1 2 0,3 1-1 15,-1-4-1-15,-1 3-1 16,1 0 1-16,-1 0 0 16,-1 0 0-16,2-3-1 15,-2 0 5-15,0 0-4 16,0 0 2-16,0 0 1 15,0 0 4-15,0 0 1 16,0 0-6-16,0-3 5 16,0-6-6-16,0-2-2 15,0-3-71-15,0-2-136 16</inkml:trace>
  <inkml:trace contextRef="#ctx0" brushRef="#br0" timeOffset="155565.7022">21153 12262 613 0,'0'0'30'0,"0"0"114"0,0 0-64 16,0 0-13-16,0 0-34 16,0 0-15-16,-52-10-14 15,26 34-2-15,-4 2 1 16,3 4-1-16,8-1 0 15,7 2 5-15,7 2-6 16,5 0 1-16,0 0 1 16,20-1 0-16,8-5-2 15,7-7-1-15,5-7 2 16,5-13 4-16,2 0-5 16,-1-7-1-16,2-13-21 15,-8-13-91-15,-5-6-128 16,-10-4-81-16</inkml:trace>
  <inkml:trace contextRef="#ctx0" brushRef="#br0" timeOffset="156114.9664">21437 12223 119 0,'0'0'195'0,"0"0"-37"16,0 0 5-16,0 0-35 15,0 0-44-15,0 0-2 16,-10-192-37-16,7 192-7 16,-2 17-38-16,-1 17-9 15,-1 15 9-15,0 7 2 16,4 3-2-16,1-3 13 15,2-3 5-15,0-3-2 16,0-8-5-16,0-8-9 16,0-4 7-16,0-18-5 0,0-2-2 15,0-10 0-15,0 0 0 16,9 0 13-16,4-15 68 16,8-9-66-16,3-3-8 15,-1 1-7-15,-4 6 0 16,-6 4 2-1,-2 8-1-15,-8 3-3 0,-2 5 0 16,1 0-3-16,1 0 3 16,1 20-11-16,2 9 11 15,3 5 0-15,0-1 0 16,1 2 0-16,5-8 0 16,-4-7 3-16,0-7-4 15,-1-9 2-15,0-4 0 16,6-11 7-16,1-12-8 0,4-10 4 15,0 1-4-15,-3-1 2 16,-1-1 0 0,-3 5-2-16,-5 9 3 0,-2 6-2 15,-4 11 3-15,-3 0-6 16,0 3 2-16,0 3-14 16,0 13 13-16,0 7 0 15,5 4 1-15,1-1 0 16,9-4 2-16,0 0-3 15,6-5 1-15,4-2-1 16,-1-8-94-16,4-4-95 16,-5-3-282-16</inkml:trace>
  <inkml:trace contextRef="#ctx0" brushRef="#br0" timeOffset="156255.0929">22020 12316 497 0,'0'0'0'0,"0"0"-2"16,0 0-4-16,0 0-2 15,0 0-199-15</inkml:trace>
  <inkml:trace contextRef="#ctx0" brushRef="#br0" timeOffset="156876.5445">22020 12316 506 0,'-37'52'147'0,"37"-52"-7"16,0 0-52-16,0 0-18 16,0 0-63-16,0 0-7 15,0-5-6-15,0 25 5 0,5 2 2 16,1 1 3-16,-2-4-3 16,2-5 2-16,0-3 0 15,-2-6 1-15,1-2-2 16,-2-3 0-16,6 0 7 15,9-8 65-15,4-13-33 16,3-2-31-16,3 0-1 16,-5 1-8-16,1 0 5 0,-3 5-3 15,-6 5-3 1,-5 6 3-16,-4 6-2 0,-2 0-2 16,3 3-1-16,0 19-6 15,1 7 8-15,2 5 0 16,1 3 0-16,3-1-1 15,6-7 3-15,4-5-2 16,3-11 0-16,4-13 3 16,3 0-2-16,1-20 1 15,-2-7 0-15,-4-2 3 16,-5-1-5-16,-2-3 4 16,-7 7-3-16,-4 4 2 15,-4 4-2-15,-5 11 4 16,-2 5-4-16,-5 2-1 15,-19 7-11-15,-4 13 11 0,1 2-3 16,9-2 2-16,6-3 0 16,8-4-1-16,4-4 4 15,0-5-4-15,0-4 3 16,8 0-1-16,9 0 3 16,1-7-2-16,0 4 1 15,-3 0-2-15,-3 3 0 16,0 0-1-16,3 13-1 15,1 8 2-15,5-2 0 16,1 4 0-16,3-4-3 16,7-5-65-16,-1-8-66 15,4-6-148-15</inkml:trace>
  <inkml:trace contextRef="#ctx0" brushRef="#br0" timeOffset="157515.9517">22966 9844 612 0,'0'0'24'16,"0"0"58"-16,0 0 47 16,0 0-58-16,0 0-18 0,0 0 14 15,-13-112-30-15,13 112-30 16,0 0-7-16,0 20-13 16,-2 14 13-16,-4 15 0 15,3 8 2-15,-3 15-2 16,3 11 0-1,0 14 2-15,0 10 2 0,3 2-3 16,0 0 9-16,0-3 4 16,0-4-10-16,8-5 6 15,-3-10-8-15,4-6-2 16,-2-6 6-16,-1-8-5 16,1-3 4-16,-2-2-5 15,-1 0 1-15,0-6-2 16,-2-1 1-16,-2-13 0 15,0-11 3-15,0-11 0 0,1-10-3 16,1-6 0-16,-1-4 3 16,4-1 4-16,6-21-7 15,2-18-131-15,0-16-306 16</inkml:trace>
  <inkml:trace contextRef="#ctx0" brushRef="#br0" timeOffset="158434.5074">22817 9786 520 0,'0'0'20'15,"0"0"64"-15,0 0-2 16,0 0-3-16,0 0-43 0,0 0-11 15,25-37-19 1,8 34-4-16,11 3 0 0,14-1 0 16,5 1 0-16,8 0 2 15,1 0-4-15,-7-2 0 16,-7 2 3-16,-9-5-2 16,-14-1-1-16,-11 0 4 15,-11-4 0-15,-8 3 0 16,-2-3 4-16,-3 1 64 15,0 1-58-15,0 3-11 16,0 1 8-16,0 4-8 16,0 0-1-16,0 0 5 0,0 0-6 15,0 0-2-15,0 0-2 16,-5 0-3-16,-3 9 5 16,1 8 2-16,-2 3 0 15,0 7-1-15,2 1 0 16,1 4 2-16,3 3-1 15,0 2-1-15,3 2 7 16,0 0-4-16,0 2 11 16,0 2 4-16,4 3-4 15,2 7 0-15,3 3-6 16,1 3 0-16,0-2 1 16,-3-1-4-16,-1-4-2 15,-1 1 9-15,-1-3-11 0,-3 0-1 16,1-1 5-1,-2 1-4-15,0-1 8 0,0-2-8 16,0-1 6-16,0 4 3 16,0-4-9-16,0 2 5 15,0-2-2-15,0 1-2 16,0 0 3-16,0-1-3 16,0 3 1-16,0-2-3 15,0 6 4-15,0-1-3 16,0-6-1-16,0 0 0 15,0-6 0-15,0-7 0 16,0-6 0-16,0-10 2 16,0-8 3-16,0-2-5 15,0-4 0-15,0-3 0 16,0 0 2-16,0 0 0 16,0 0 3-16,0 0 3 0,0 0-7 15,0 0-2-15,0-3-172 16</inkml:trace>
  <inkml:trace contextRef="#ctx0" brushRef="#br0" timeOffset="159345.5194">23487 12117 745 0,'0'0'8'15,"0"0"59"-15,0 0 16 16,0 0-16-16,0 0-28 16,0 0-17-16,-126-55-22 15,73 97 0-15,-5 14-3 16,9 2 3-16,14 0 0 15,14-2 0-15,14-3 0 0,7-7 0 16,0-2 0-16,16-13 2 16,5-14 0-16,5-7 0 15,11-10-2-15,3-3 8 16,4-16-7-16,0-8 9 16,-4-6 1-16,-6 3 6 15,-4 0 3-15,-6 5-15 16,-4 7 5-16,-12 11 3 15,-4 2-3-15,-4 5 7 16,0 0-17-16,0 27-10 16,0 22 2-16,-8 16 7 15,1 18 1-15,4 8 0 16,3 13 1-16,1 2-2 16,20-4 1-16,5-7 0 0,2-19-1 15,-4-14 4-15,-9-15-3 16,-7-17 0-16,-8-13 0 15,0-7 1-15,-29-8-1 16,-27-2 7-16,-12-8-2 16,-11-18-5-16,4-12 8 15,9-4-2-15,7-4-6 16,10-1 11-16,14-2-5 16,16 0-5-16,18-1 3 15,2-4-3-15,38 5-1 16,15-1 0-16,14 8-61 15,6 5-40-15,1 5-111 0,-9 0-237 16</inkml:trace>
  <inkml:trace contextRef="#ctx0" brushRef="#br0" timeOffset="160418.7755">23688 12464 628 0,'0'0'12'16,"0"0"22"-16,0 0 36 16,0 0-28-16,0 0-10 0,0 0-29 15,108-36 8 1,-73 20-10-16,-9-1 9 0,-7 0-6 16,-8-6-1-1,-4 0 10-15,-7 1-8 0,0 1 3 16,0 4 32-16,-15 11-15 15,-6 6-15-15,-4 3-10 16,-5 24-10-16,3 3 9 16,9 2 1-16,8 1 0 15,8-3-2-15,2-7 2 16,0 0 0-16,7-9 4 16,11-4-4-16,2-10 3 15,5 0 2-15,-1 0-4 0,-2-11 0 16,-3-5 5-16,0-4-2 15,1 1-4-15,2-1 1 16,-2 0 4-16,2 7-5 16,1 2-3-16,0 8 3 15,1 3-3-15,1 0 3 16,-3 10 0-16,-2 10-2 16,-6 4 1-16,-5-2-1 15,-4 5 2-15,-5-7-7 16,0-1 9-16,0-8-2 15,-6-6 0-15,-6 0 3 16,2-5 0-16,1 0-2 16,2 0 0-16,2-7 6 15,5-6-7-15,0-4 5 16,0-3-4-16,0-3 2 16,13-1-3-16,4 2 0 0,4-1 0 15,-1 6-3-15,0 3 4 16,2 5-1-16,-4 3 0 15,-1 5 4-15,-1 1-8 16,-5 0 4-16,5 14-6 16,-2 8 3-16,1 5 1 15,-1-1 2-15,-5 1 0 16,0-7-1-16,-5-1 1 16,-1-8 0-16,-3-5 0 15,2-3 0-15,-2-3 0 0,0 0 3 16,0 0 5-16,1 0 46 15,2-16 25 1,2-1-71-16,0 0-5 16,5-3-2-16,-1 4 0 0,-2 4-1 15,0 2 0-15,-2 9 5 16,-4 1-8-16,1 0 3 16,5 1-10-16,1 15 5 15,4 4 4-15,-3 3 1 16,1-2 0-16,-1-4-1 15,-4-5 0-15,-1-5 1 16,-2-4 0-16,-2-3 0 16,0 0 2-16,1 0 2 0,4 0 6 15,6-10 24-15,3-4-8 16,4-6-26-16,-3 0 0 16,4 1 0-16,-2-1 3 15,-2 4-3-15,-4 7 0 16,-4 4 2-16,-4 5-3 15,-3 0 1-15,1 0-8 16,3 7 1-16,-1 9 5 16,0 0 2-16,0 5 0 15,2-1-6-15,-2-1-3 16,3 1-82-16,7-6-39 16,2-4-92-16,6-8-166 15</inkml:trace>
  <inkml:trace contextRef="#ctx0" brushRef="#br0" timeOffset="161579.3491">24833 12395 364 0,'0'0'103'16,"0"0"53"-16,0 0-50 15,0 0-8-15,0 0-86 16,0 0-6-16,-99-54-6 16,67 71-2-16,6 5 2 15,9-5 0-15,4 3 2 16,10-6-2-16,3-4 0 15,0-4-3-15,3-2 3 16,16-4 1-16,6 0 10 16,4-7-6-16,-3-6-4 15,-4-1 6-15,0 5-5 16,-7-2 5-16,-8 6 13 0,-4 1 8 16,-3 4-5-16,0 0-23 15,0 0-9-15,0 9 1 16,0 8 8-16,0-1 1 15,2-5-1-15,1-1 3 16,0-6-1-16,0-1-2 16,3-3 0-16,6 0 11 15,6-3 5-15,4-8 5 16,0-2-3-16,-1-1-7 16,-3 2-1-16,0-1-7 0,-8 6 0 15,-4 0 11 1,-4 4-10-16,-2 3 2 0,0 0-6 15,0 0-2-15,2 5-10 16,-1 6 12 0,2 0 0-16,-2-2-1 15,0-6 1-15,1 0 0 0,1 1 0 16,2-4 6-16,7 0 3 16,2 0-2-16,2-7-6 15,0 1 9-15,-4-5-8 16,1 5 0-16,-6 0 7 15,-2 4-9-15,-3 2 0 16,-2 0-1-16,0 0-3 16,0 0 0-16,0 0-16 15,0 12 19-15,0 5 1 16,0-4 0-16,0 0 0 0,0-4 1 16,1-5-1-16,4 3 2 15,2-7 1-15,5 0 5 16,0 0 3-16,3-11-8 15,-2-2 2-15,1 1-5 16,-4 2 0-16,-4 0 5 16,-1 0-2-16,-3 6-1 15,-2 1 3-15,0 3-5 16,0 0-3-16,0 0-8 16,0 0-7-16,0 0 11 15,0 3 5-15,0 1 2 16,0 1 0-16,5 0 5 15,2 1-5-15,1-2 1 0,1-2 0 16,3-2 6-16,-2 3-5 16,4 1 2-16,-5-3 2 15,-2-1-6-15,3 0 6 16,-4 0-5-16,-1 0 2 16,1-8 1-16,-4 2-2 15,-2-1 0-15,0 3-2 16,0 2-7-16,0 2 7 15,0 0-15-15,0 2-3 16,-8 18 7-16,-7 10 11 16,-3 10 4-16,-3 9-4 15,-4 8-1-15,-3 9 1 16,-1 4 0-16,7-2 0 0,1 1-2 16,10-5 2-16,4-5-1 15,7-7 1-15,0-9 0 16,0-6 1-16,0-10-1 15,0-8 0-15,0-10-2 16,-9-4 8-16,-11-2-6 16,-3-3 1-16,-4 0-1 15,6-10 8-15,7-13-4 16,6-3 1-16,8-4 5 16,0-10-10-16,25 1 6 15,11-8-6-15,10-5-39 0,8 1-32 16,4-4-101-1,5 2-331-15</inkml:trace>
  <inkml:trace contextRef="#ctx0" brushRef="#br0" timeOffset="164106.5754">21312 10064 4 0,'0'0'5'15,"0"0"-5"-15,0 0 0 16,0 0 1-16,0 0 1 16,0 0 0-16,0 0 4 0,40-7 122 15,-38 3-22 1,1 1-17-16,0 0-11 0,0-1-25 15,0 1-7 1,0-1-1-16,2-1 14 0,2 0-4 16,-4-1-30-16,7 0 5 15,-4 1 6-15,1-1-3 16,-1 6 7-16,-5-3-14 16,1 3 1-16,-2 0-7 15,0 0 0-15,0 0-3 16,0 0 4-16,0 0-21 15,0 14 0-15,-10 9 3 16,-6 9 2-16,-1 5 5 16,-2 6-6-16,1 1-2 0,3 3 5 15,-1-2-6-15,2-9 5 16,-1-4-1-16,2-8-4 16,4-5 7-16,2-9-3 15,2-2-3-15,3-5 2 16,1-1-2-16,1-2-4 15,0 0-40-15,0 0-58 16,0 0-154-16,13-6-387 16</inkml:trace>
  <inkml:trace contextRef="#ctx0" brushRef="#br0" timeOffset="164517.0259">21524 10112 507 0,'0'0'24'16,"0"0"105"-16,0 0-42 16,0 0-35-16,0 0-30 15,0 0-5-15,3-26-16 16,-3 26 5-16,0 0-3 15,0 0 1-15,0 0-6 16,0 0 2-16,-7 10 0 16,-12 16 20-16,-9 4 5 15,-6 11-1-15,-6 7-3 16,-1 5-9-16,-1 0 3 16,2 0-9-16,6-9 7 0,3-5-5 15,7-7-7-15,6-5 9 16,2-7-10-16,9-7 2 15,3-1 0-15,4-5 0 16,0 0 0-16,0-1-1 16,21-6-1-16,3 0-5 15,6 0-83-15,-2-13-127 16,-1-2-195-16</inkml:trace>
  <inkml:trace contextRef="#ctx0" brushRef="#br0" timeOffset="164873.1474">21619 10294 404 0,'0'0'137'16,"0"0"-38"-16,0 0 17 15,0 0-29-15,0 0-41 16,0 0-33-16,21-40-3 15,-21 40-2-15,0 0-1 16,-7 20-5-16,-14 10 1 16,-12 6 16-16,-7 10-3 0,-8 4-4 15,-1 0 1 1,1-5 0-16,8-4-3 0,5-3 2 16,10-8-11-16,4-2 3 15,6-6-4-15,2-5 0 16,5-4 5-16,4-3-4 15,4-3 0-15,0 0-1 16,0-7-76-16,21 0-27 16,4-1-149-16,5-18-286 15</inkml:trace>
  <inkml:trace contextRef="#ctx0" brushRef="#br0" timeOffset="165171.823">21579 10472 420 0,'0'0'25'0,"0"0"76"16,0 0 31-16,0 0-39 15,0 0-25-15,0 0-33 16,25-33-17-16,-25 38-18 16,-12 17 0-16,-13 10 13 15,-8 12 14-15,-6-1-6 16,-4 6-13-16,1-2 5 15,2-2 1-15,6-4-12 16,4-9 6-16,7 1-5 16,3-10-2-16,4-3 2 15,8-3 0-15,2-7-3 16,6-3 0-16,4-5-63 16,22-2-6-16,11 0-142 0,6-17-112 15</inkml:trace>
  <inkml:trace contextRef="#ctx0" brushRef="#br0" timeOffset="165396.2056">21635 10684 467 0,'0'0'95'15,"0"0"100"-15,0 0-54 16,0 0-87-16,0 0-54 16,0 0-5-16,-53 46 5 0,11-7 8 15,0 2-7 1,1-2 8-16,5-3-2 0,8-7-6 15,5 1 6-15,7-2-7 16,6-6 3 0,8-2-1-16,2-6-2 0,9-5-64 15,17-6-63-15,10-3-102 16,3 0-262-16</inkml:trace>
  <inkml:trace contextRef="#ctx0" brushRef="#br0" timeOffset="165586.2132">21639 10918 421 0,'0'0'124'0,"0"0"71"16,0 0-54-16,0 0-65 16,0 0-76-16,0 0 5 0,-61 43-5 15,16-3 3 1,0-4 3-16,1 3 0 0,7-5 0 16,7-4 3-16,7-2-9 15,8-3 3-15,7-6 0 16,7-2-3-16,1-7-129 15,1-6-138-15</inkml:trace>
  <inkml:trace contextRef="#ctx0" brushRef="#br0" timeOffset="166295.09">22893 10050 10 0,'0'0'524'0,"0"0"-502"0,0 0 104 15,0 0-51-15,0 0-37 16,0 0-26-16,-84 7-12 16,84-4 0-16,23-1 0 15,13 0 28-15,12-2 16 16,10 0-11-16,1 0-23 15,3 0-5-15,-3 0 0 16,-4 0 0-16,-3 0-3 16,-10-2 0-16,-7 0-2 0,-12 2 0 15,-6 0-1-15,-10 0 2 16,-5 0-2-16,-2 0-80 16,0 12-98-16,-16 2-183 15</inkml:trace>
  <inkml:trace contextRef="#ctx0" brushRef="#br0" timeOffset="166612.6831">22908 10366 606 0,'0'0'11'0,"0"0"51"0,0 0 41 15,0 0-86-15,0 0-17 16,0 0-2-16,2 3 2 16,26 2 28-16,11-3 14 15,11-1-20-15,8-1-11 16,-2 0-8-16,0 0 0 16,-6 0 5-16,-4-1-7 15,-6-6 0-15,-4 1 2 16,-5 3-1-16,-5 0-2 15,-7 3 0-15,-5 0 0 16,-10 0-112-16,-4 9-109 16,-9-1-189-16</inkml:trace>
  <inkml:trace contextRef="#ctx0" brushRef="#br0" timeOffset="166893.2865">22982 10562 442 0,'0'0'45'16,"0"0"30"-16,0 0-1 16,0 0-50-16,0 0-5 15,0 0-13-15,-72 56-6 16,72-50 1-16,7-2 15 0,23-4 62 16,13 3-15-1,12-3-51-15,5 0-9 16,-2 0 3-16,-1 0-5 0,-2 0 2 15,-6 0 0-15,-4-3-1 16,-5 3-2-16,-10-2 0 16,-7 2 1-16,-10 0-3 15,-10 2-155-15,-3 8-54 16</inkml:trace>
  <inkml:trace contextRef="#ctx0" brushRef="#br0" timeOffset="167161.2333">22874 10919 180 0,'0'0'360'0,"0"0"-332"0,0 0 76 16,0 0 3-16,0 0-61 15,0 0-29-15,161 6-12 16,-101-6 2-16,-1 0 0 15,1-3-6-15,-5-1 0 16,-8-3 0-16,-6 5 2 16,-11 1-5-16,-10-2 5 15,-7 3-3-15,-11 0 0 16,-2 0-41-16,-8 0-126 16,-19 6-129-16</inkml:trace>
  <inkml:trace contextRef="#ctx0" brushRef="#br0" timeOffset="167394.0545">22990 11090 319 0,'0'0'105'0,"0"0"-50"16,0 0-3-16,0 0-36 16,0 0-1-16,0 0 68 15,24 14 87-15,22-14-111 16,11 0-36-16,2-7-15 15,1 0-1-15,-3 1-5 16,-6-2 0-16,-4 5 2 16,-9 0-3-16,-10 3-2 15,-13 0-19-15,-12 0-176 16,-3 0-196-16</inkml:trace>
  <inkml:trace contextRef="#ctx0" brushRef="#br0" timeOffset="167601.8031">23121 11358 703 0,'0'0'67'16,"0"0"-27"-16,0 0 30 16,0 0-38-16,0 0-28 15,0 0 1-15,173-3-1 0,-126-1-3 16,-3-3-2-16,-9 1-12 15,-9 3-96 1,-10-4-112-16,-9 3-361 16</inkml:trace>
  <inkml:trace contextRef="#ctx0" brushRef="#br0" timeOffset="180722.682">15573 7285 206 0,'0'0'25'0,"0"0"13"0,0 0 36 16,0 0-9-16,0 0-26 16,0 0-21-16,0 0 18 15,46-142 11-15,-44 128 41 16,-2 5-26-16,0-2 29 16,0 5-37-16,0 1-9 15,0 0-2-15,0 5-15 16,0 0-9-16,0 0-17 15,0 0-2-15,0 10-8 16,-2 13 6-16,-1 5 2 16,3 0 0-16,0-3 2 15,0-4-3-15,3-4 1 16,7-4 0-16,6-3 1 16,10-10 5-16,13 0-4 15,13-15 23-15,18-20 12 0,15-10-5 16,6-11-16-1,3-8-5-15,7-8 6 0,10-2-13 16,-1 2 3-16,1 3-7 16,-7 6 5-16,-13 5-6 15,-17 8 2-15,-15 9 2 16,-20 15-1-16,-17 9 1 16,-10 9-3-16,-7 5 0 15,-5 3-4-15,-5 9-19 16,-23 23-96-16,-17 12 39 15,-15 9-81-15,-4 8-81 16,0 0-64-16</inkml:trace>
  <inkml:trace contextRef="#ctx0" brushRef="#br0" timeOffset="181258.9918">15992 7295 500 0,'0'0'37'0,"0"0"85"16,0 0 10-16,0 0-63 16,0 0-20-16,0 0-30 15,-27-17-19-15,24 24 0 16,-3 13-10-16,-3 8 10 16,-4 3 1-16,5-2-1 15,0-8 1-15,7-2-1 16,-1-8 0-16,2-5 0 15,0-6 2-15,0 0-2 0,9 0 5 16,23-14 24-16,17-19 23 16,15-7-33-16,9-8 0 15,8 0-5-15,4-4-13 16,-3-3 8-16,-2 1-7 16,-9-2-1-16,-13 1-1 15,-8 4 2-15,-9 6 4 16,-6 5-6-16,-6 13 2 15,-7 3-1-15,-6 9-1 0,-5 5 2 16,-3 4-1 0,-5 0 0-16,-3 4 0 0,0 0-1 15,3 1 0 1,-3-2-2-16,4 3 2 0,-4-1-5 16,0-1 5-1,0 1-1-15,0-1 1 0,0 2 2 16,0 0 0-16,0 0-3 15,0 0 1-15,0 0 0 16,0 0-1-16,0 0 1 16,0 0-1-16,0 0-88 15,0 6-17-15,12 1-180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45:21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4095 9045 515 0,'-3'-20'14'0,"3"5"28"15,0-2 31-15,0 5-13 0,0 0-11 16,6-1-20-16,1 7 0 16,-7 3 1-16,3 0 3 15,-3 3 1-15,0 0-18 16,0 0-14-16,0 3 0 15,0 16-3-15,0 7 2 16,0-1 10-16,3-3-5 16,-3-3-4-16,5-8 0 15,1-5 1-15,4-5-2 16,11-1 11-16,19-11 17 0,26-22 30 16,22-16-20-1,18-14-27-15,7-7 1 0,5-3-6 16,-6-5-5-16,0-6 7 15,-2-3-9-15,-1-5 4 16,-3 5-4-16,-12 10-1 16,-18 11 1-16,-19 14 0 15,-15 15 2-15,-13 8-2 16,-12 11 0-16,-7 5 0 16,-7 6-1-16,0 6-1 15,-3 1-17-15,0 5-68 16,-16 29 35-16,-17 14 12 15,-15 13-75-15,-16 8-96 16,-9 0-185-16</inkml:trace>
  <inkml:trace contextRef="#ctx0" brushRef="#br0" timeOffset="412.0043">4628 8900 670 0,'0'0'67'16,"0"0"-60"-16,0 0 8 15,0 0 13-15,0 0-22 16,0 0-6-16,-96 73 8 16,66-24-7-16,0 1 1 0,11-13 2 15,10-12-4-15,6-11 2 16,3-5-1-16,0-2 0 15,0-6 6-15,18-1-2 16,15-11 53-16,22-22 13 16,24-16-40-16,18-11-18 15,13-8 11-15,11-2-12 16,4-7 1-16,2-2-9 16,3-7-3-16,-9 7 2 15,-11 7-3-15,-19 13 1 16,-24 15 3-16,-21 17-4 15,-20 8 0-15,-10 8 1 16,-10 5-3-16,-2 4-4 16,0 2-83-16,2 0-30 15,1 12-45-15,-4 5-67 0</inkml:trace>
  <inkml:trace contextRef="#ctx0" brushRef="#br0" timeOffset="9910.0318">9344 7542 725 0,'0'0'13'0,"0"0"-3"15,0 0 27-15,0 0 17 16,0 0-23-16,0 0 14 16,0 0-29-16,36-86-13 15,-32 86-6-15,-4 13 7 0,0 13-4 16,0 8 11 0,0 2-11-16,0-2 3 0,0-8-3 15,0-6 1-15,0-8 1 16,6-5-1-16,13-7 6 15,20-10 40-15,25-23 36 16,22-18-45-16,21-12-18 16,6-11 0-16,2 2-9 15,-3-1-8-15,-7 4 4 16,-6 7-6-16,-17 8 0 16,-23 15-1-16,-23 13 0 15,-13 12-1-15,-17 11-1 16,-6 3-4-16,0 2-41 15,-14 15-17-15,-15 14 18 16,-7 4-27-16,-9 3-47 0,0 1-28 16,-1 2-1-16,-4 0-20 15,3-1-60-15</inkml:trace>
  <inkml:trace contextRef="#ctx0" brushRef="#br0" timeOffset="10246.7581">9879 7519 39 0,'0'0'106'0,"0"0"0"15,0 0 26-15,0 0-27 16,0 0-17-16,0 0-5 16,-48 30-17-16,41-20-52 0,-8 7-5 15,-12 11 3 1,-4 3 29-16,4-1-6 16,1-6-17-16,13-9-5 15,6-4 3-15,7-8-12 0,0-3 1 16,0 0 49-16,11 0 9 15,30-23-2-15,17-10-23 16,20-11-22-16,10-9-5 16,13-2-10-16,3-8 8 15,13-7-6-15,4-3 1 16,-1-2-3-16,-3 2 1 16,-11 6-2-16,-21 12 5 15,-23 12-5-15,-17 13 0 16,-19 11 0-16,-11 11-4 15,-8 8-63-15,2 0-104 0,3 0-179 16</inkml:trace>
  <inkml:trace contextRef="#ctx0" brushRef="#br0" timeOffset="11237.7369">16511 7708 362 0,'0'0'26'0,"0"0"51"15,0 0 24-15,0 0-2 16,0 0-24-16,0 0-8 16,47-95-28-16,-45 93 13 0,-2 2-18 15,0 0-29 1,0 0-2-16,0 14-2 15,-6 12 3-15,-7 5-4 0,-3 5 1 16,3-5 1-16,6-5 0 16,2-4-1-16,5-6-1 15,0-5 0-15,0-5 4 16,11-6-3-16,22 0 12 16,16-10 68-16,21-20-33 15,19-6-27-15,12-10-5 16,6-2-6-16,3-4-6 15,1 0-2-15,-7-1 4 16,-7 0-5-16,-10 3 3 16,-13 4-4-16,-14 10 4 15,-17 6-3-15,-15 10-1 0,-8 9 1 16,-10 3-1-16,-6 4-4 16,-2 2 1-16,-2 2 2 15,0 6-45-15,-27 23-47 16,-13 11 14-16,-19 5-112 15,0 0-229-15</inkml:trace>
  <inkml:trace contextRef="#ctx0" brushRef="#br0" timeOffset="11947.8356">16977 7728 636 0,'0'0'20'0,"0"0"0"0,0 0 58 16,0 0-14-16,0 0-32 15,0 0-24-15,-20-35-8 16,6 53 0-16,-4 9 0 16,-2 3 1-16,0-8-1 15,5-2 1-15,11-10-1 16,1-3 0-16,3-4-1 15,0-3 1-15,0 0 8 16,13 0 3-16,27-6 64 16,20-14-38-16,11-3-26 15,13-4 1-15,7-6-8 0,5-3 3 16,1-4-1-16,1-6-4 16,2-4 3-16,-6 5 1 15,-11 2-5-15,-13 6-1 16,-11 4 3-16,-19 5-3 15,-6 4 8-15,-5 0-6 16,-6 8 7-16,-3-1-5 16,-7 3-4-16,-1 4 9 15,-5 4-8-15,0 2 0 16,-4 1-1-16,-3 3 3 16,0-2-5-16,0 2 2 15,0-2-3-15,0 2 2 16,0 0-3-16,0 0 4 0,0 0-3 15,0 0 2-15,0 0 0 16,0 0 1-16,0 0-1 16,0 0 1-16,0 0 0 15,0 0 1-15,0 0-1 16,0 0 1-16,0 0-1 16,0 0 0-16,0 0 1 15,0 0-1-15,0 0 0 16,0 0 1-16,0 0 0 15,0 0 0-15,0 0-1 16,0 0 0-16,0 0 0 16,0 0-3-16,0 0 3 15,0 0-2-15,0 0-37 0,0 0-8 16,-3 5-34-16,-17 5-49 16,1-1-97-16,-1-2-302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45:50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3819 6430 287 0,'0'0'439'16,"0"0"-432"-16,0 0 7 16,0 0 47-16,0 0-28 15,0 0-5-15,0 0-5 16,-4-7-7-16,8 4 0 15,-4 2-1-15,3-1 3 16,-3 2-6-16,0-1-2 16,0 1 3-16,0 0 1 0,0 0-7 15,0 0 4-15,0 0-8 16,0 0-1-16,0 0-2 16,0 0-2-16,7 12-1 15,-1 9 3-15,2 2 4 16,1 3 0-16,1-4-4 15,-1-5 4-15,3-5-4 16,6-3 7-16,7-9 1 16,11 0 18-16,13-12 16 15,14-19-13-15,19-12-13 0,16-9-5 16,10-7-1 0,2-6-7-16,1-2 2 0,-1-1 0 15,0-4-2-15,-5 0 2 16,-8 5-5-16,-9 8 0 15,-11 9 1-15,-14 11-1 16,-15 11 0-16,-11 7 0 16,-9 4 0-1,-11 5 0-15,-4 4 0 0,-7 5-6 16,-3 3 2-16,-3 0-67 16,0 16-18-16,-6 17 26 15,-24 13-40-15,-10 5-111 16,-11 1-225-16</inkml:trace>
  <inkml:trace contextRef="#ctx0" brushRef="#br0" timeOffset="1077.9818">4481 6430 374 0,'0'0'58'16,"0"0"-24"-16,0 0 24 16,0 0-9-16,0 0 8 15,0 0 9-15,0-39-19 16,0 39-25-16,0 0-11 15,0 0-5-15,0 0-6 0,0 9-2 16,0 10 2 0,0 1 3-16,0 0 6 15,0-7-8-15,0 1 0 16,0-9 9-16,0-4-4 0,11-1 20 16,24 0 65-16,21-22-6 15,21-15-53-15,20-5-11 16,2-6-7-16,2-4-1 15,-4-1-8-15,-1-3-2 16,-5 1 3-16,-2-2-1 16,-7-2-3-16,-9 6-2 15,-7 5 0-15,-11 7 3 0,-16 8 0 16,-12 6-3 0,-5 7 0-16,-6 8 2 0,-7 2-1 15,-6 6 2 1,0 3-3-16,-3-3 0 0,0 1-7 15,0 3 5-15,0 0-2 16,0-1-3-16,0 1 7 16,0-1-1-16,0 1-7 15,0 0 8-15,0 0-1 16,0 0 1-16,0 0 0 16,0 0 2-16,0 0-2 15,0 0 0-15,0 0 0 16,0 0 1-16,0 0-1 15,0 0 0-15,0 0-1 16,0 0 2-16,0 0-1 0,0 0 2 16,0 0-1-16,0 0-1 15,0 0-1-15,0 0 1 16,0 0 0-16,0 0 0 16,0 0 0-16,0 0 0 15,0 0 0-15,0 0 1 16,0 0-1-16,0 0 0 15,0 0-2-15,0 0 1 16,0 0 1-16,0 0 0 16,0 0 0-16,0 0-1 15,0 0 1-15,0 0 0 16,0 0 0-16,0 0 0 16,0 0 0-16,0 0 2 15,0 0-2-15,0 0 2 0,0 0-2 16,0 0 1-16,0 0-2 15,0 0 1-15,0 0 0 16,0 0 0-16,0 0 0 16,0 0-2-16,0 7-104 15,0 4-8-15,-9 2-67 16,-1-3-278-16</inkml:trace>
  <inkml:trace contextRef="#ctx0" brushRef="#br0" timeOffset="12638.4349">1301 8857 447 0,'2'-10'11'0,"0"9"5"16,6-1 16-16,7 0-16 0,3 2 2 15,-3 0-5-15,7 0-5 16,-6 0-4-16,1 0 0 16,2 4 1-16,-5 2 7 15,11-1-10-15,2 1 8 16,6-2 4-16,4 3 8 16,6-1 1-16,2-2-9 15,1 5-5-15,5-5-2 16,0 2 0-16,4-3-6 15,0 2 3-15,3-3-1 16,6-2 6-16,5 0-9 16,9 0 3-16,2 0 4 15,8 0-7-15,0 0 0 0,-3 0 4 16,-4 1-1-16,-1 4-1 16,-8 3-1-16,4 1 2 15,4 2-3-15,1-2 2 16,10 1-4-16,6-4 5 15,4-2-3-15,1-4 0 16,1 2 0-16,0 1 0 16,-5-1 0-16,-1-2 4 15,-1 3 0-15,-1-3-4 16,5 0 0-16,6 0-4 16,7 0 6-16,8 0-2 15,6 0 0-15,0 0-2 16,-1 0 2-16,-6 0 0 15,-2 7 3-15,-8 3-3 0,-3-2 0 16,-4 0 1-16,-4 2-2 16,2 0 2-16,-7 0-1 15,-3-1 0-15,-15-5-2 16,-10 2 0-16,-14-5 4 16,-16-1-1-16,-15 0-1 15,-10 0 1-15,-11 0-1 16,0 0 0-16,-16 0-61 15,-24-4-158-15</inkml:trace>
  <inkml:trace contextRef="#ctx0" brushRef="#br0" timeOffset="13892.0978">1510 8799 363 0,'0'0'31'0,"0"0"42"16,0 0-25-16,0 0 24 15,0 0 19-15,0 0-48 16,-24-41-25-16,24 41-6 16,0 0-6-16,0 7-6 15,0 5-6-15,0 5 6 16,0 5 3-16,0 8-1 16,-6 7 2-16,0 10-4 15,3 4 5-15,-3 7-1 16,3 0-4-16,-4 2 7 15,4 4-5-15,-3 5 5 0,4 6 2 16,-1-1 0-16,-3 1-2 16,3-2 1-16,-4-4-3 15,1-2-4-15,3-1 1 16,0-4 0-16,0-8 3 16,3-6-5-16,0-7 1 15,0-7 1-15,0-5 0 16,0-7-1-16,0-5-1 15,0-4 2-15,6-7 3 16,3-3-3-16,1 1 11 16,1-4-10-16,5 0 3 15,2 0-4-15,0 0-1 0,4 0 2 16,-2-4-1 0,5 1-2-16,-4 3 2 0,4 0-2 15,-2 0 1-15,5 0-4 16,8 0 4-16,7 0-1 15,5 0 3-15,1 0-3 16,6 0 0-16,2 0 1 16,4 0-2-16,6-2 2 15,5-2-1-15,7 1 0 16,1 3 0-16,4-7 5 16,3 4-5-16,-1 3 1 15,8-1-1-15,-3 1 0 16,3 0-1-16,0 0 1 0,3 0-3 15,7 4 6-15,8-2-5 16,7 0 2-16,1 1 0 16,1-3 0-16,5 3 0 15,-2 3 3 1,6 5-3-16,6 2 0 0,7-1 0 16,6-1 0-16,8-5-2 15,1-3 2-15,-3-3 0 16,-9 2 0-16,-9 1 2 15,-13 3-2-15,-6 0 0 16,1 1 0-16,-4 0-3 16,0-4 3-16,-6-3 0 0,-9 0 2 15,-12 0-2 1,-18-3 3-16,-18-4-3 0,-22 5-2 16,-11-3 2-16,-16-1 7 15,-3 2-7-15,0 0-4 16,-16-2-26-16,-16-1-96 15,-6-5-112-15</inkml:trace>
  <inkml:trace contextRef="#ctx0" brushRef="#br0" timeOffset="15034.6559">4320 9008 263 0,'0'0'11'0,"0"0"28"0,0 0 41 15,0 0-34-15,0 0-17 16,0 0 18-16,12-47-29 16,6 42-9-16,-1 2 4 15,11 0-1-15,3 0-1 16,11 0 6-16,10-2 0 16,17 2 5-16,9-1-3 15,12 2-5-15,9-1-5 16,8-1 9-16,3 3-9 0,4-1 4 15,-1 1 5-15,2 1-4 16,1 0-11-16,2 0 7 16,6 0-3-1,4 0 1-15,-1-2-6 0,-11-4 0 16,-1-2-2-16,-21 6 0 16,-13-2 4-16,-10 4-1 15,-11 0-3-15,-9 0-2 16,-8 0 1-16,-9 0 1 15,-7 0 2-15,-9 6 0 16,-3-3-2-16,-9 4 0 16,-3-6-1-16,-3 2 1 15,0-1 0-15,0-1 2 16,3 2-2-16,-3-3 0 0,0 0 0 16,0 4 4-16,0-4-3 15,0 3 7-15,0-2 3 16,0 0 0-16,0-1 3 15,0 0-14-15,0 1 0 16,0 2-2-16,0 5-2 16,0 1 4-16,0 4 0 15,0 4 3-15,0 6-3 16,0 0 0-16,0 10 1 16,0 6 5-16,0 3-5 15,0 0 6-15,0 5-6 16,-3-5 1-16,-6 3 3 15,3 3-3-15,6-4-2 0,0 7 5 16,0 2-3 0,6 2-2-16,9 1 10 0,1-2 0 15,-2-2-2-15,-1-2-8 16,-1-4 6-16,-5-2-2 16,0-2-3-16,-3-5 1 15,-4-2-2-15,0-1 1 16,3-1 6-16,3 0-7 15,3-1 0-15,7 2 2 16,-2-1-2-16,2-3 0 0,-1-4 2 16,-7-7-1-1,-1-5 3-15,-7-7-4 16,0-3 0-16,-11-2 1 16,-31-2 2-16,-14 0 3 15,-20-2-6-15,-15-9 0 16,-22 2 1-16,-16 1 1 0,-17 5-2 15,-18 3-10-15,-6 0-162 16,-3 11-196-16</inkml:trace>
  <inkml:trace contextRef="#ctx0" brushRef="#br0" timeOffset="18788.9482">10377 14290 250 0,'0'0'30'0,"0"0"15"16,0 0 21-16,0 0-23 0,0 0-14 16,0 0-10-16,0 0-9 15,0-6-1-15,0 6-3 16,0 0 4-16,0 0-2 16,0 0 0-16,0 0 1 15,0 0 2-15,0 0 19 16,0-2 24-16,-1 0-12 15,1 2-26-15,-9-3-16 16,-8-4-4-16,-2-5-444 16</inkml:trace>
  <inkml:trace contextRef="#ctx0" brushRef="#br0" timeOffset="19533.1312">9010 13176 315 0,'0'0'35'0,"0"0"41"15,0 0 2-15,0 0-2 16,0 0-26-16,0 0-37 16,-10-2-7-16,6 24-2 15,4 9 10-15,-6 13 15 16,-1 4 20-16,4 13-3 15,0 6-20-15,0 8 2 16,3 0-1-16,-3 1-16 16,3-3 6-16,-3-11-7 15,0-9 5-15,-4-9-11 0,2-5 6 16,-4-6-4 0,0-6-3-16,3-5-1 15,-4-8-2-15,3-1 1 16,0-4 0-16,4-1 2 0,3-5-3 15,0-3 0-15,0 0-90 16,1-23-183-16</inkml:trace>
  <inkml:trace contextRef="#ctx0" brushRef="#br0" timeOffset="20613.2936">9023 13217 241 0,'0'0'33'16,"0"0"38"-16,0 0-7 16,0 0-32-16,0 0-24 15,0 0-8-15,-3-4 0 0,12 14 5 16,11-3 8-16,12-3 27 16,7 2 1-16,13-3 10 15,12 5-16-15,14-2-11 16,13 0-5-16,8 2 5 15,11-2-23-15,6 0 8 16,11 1 0-16,6 3 1 16,4-1 4-16,0 6-12 15,5-3-1-15,7 1 7 16,7 1-8-16,13-5-2 16,-9 2 2-16,-6-2 1 15,-7 1-1-15,-17-3 5 16,-14 2-5-16,-10-2 0 15,-15-2 0-15,-11-2 0 0,-8-3 0 16,-10 0 0-16,-13 0 1 16,1-15-1-16,-5 2 0 15,5 4 1-15,6-1 2 16,-1 3 0-16,-7 0-3 16,-5 4 0-16,-4 3 0 15,0 0 0-15,2 0 0 16,-7 0 0-16,-5 0 1 15,-11 0-1-15,-8 0 0 16,-2 0 2-16,-8 0-2 16,0 0 4-16,0 0-1 15,0-3 8-15,0 3-6 0,0 0 2 16,0 0-4 0,0 0-1-16,0 0 0 0,0 0-2 15,0 0 0 1,0 0 0-16,0 0-6 0,0 3 6 15,0 11 0-15,-4 3 0 16,-4 5 1-16,-1 3-1 16,0 3 2-16,-7 5-2 15,-1 4 1-15,4 5 1 16,-5 8-2-16,3 6 0 16,7 1 0-16,7 1 2 15,1 5-2-15,0 0 6 16,9-3-4-16,6 2 4 0,-6-6-6 15,4-3 1 1,2-13 2-16,-7-4-3 0,-1-12 3 16,-7-7 0-16,-7-5-3 15,-20-2 0-15,-12-3 1 16,-16-2 0-16,-20 0-1 16,-16 1 1-16,-22-6 2 15,-26 0-3-15,-25 0 0 16,-36-3 2-16,-43-17-1 15,-27-7-2-15,-6-2-7 16,16-4 2-16,29 6 5 16,30 4 2-16,12-3-3 0,17 2 4 15,17 2-2 1,21-1 0-16,24 12 0 0,26 2 0 16,21 9 0-16,17 0-151 15,25-4-205-15</inkml:trace>
  <inkml:trace contextRef="#ctx0" brushRef="#br0" timeOffset="133298.822">5160 10000 118 0,'0'0'29'0,"0"0"-25"16,0 0 2-16,0 3 7 0,0-3-11 15,0 0 0-15,0 0 4 16,4 0-2-16,-4 0-1 16,3 0 2-16,-3 0-5 15,3 0 0-15,-3 0 2 16,0 0-2-16,0 0-2 15,0 0 2-15,0 0 2 16,0 0 2-16,0 0-3 16,0 0-1-16,0 0-1 15,0 3-2-15,0-3 3 16,0 0 0-16,0 0 3 16,0 0-2-16,0 0 0 0,0 0 2 15,0 0-2-15,0 0-1 16,0 0 1-16,0 0-1 15,0 0 1-15,3 0 2 16,-2 0-3-16,3 0-3 16,-2 0-119-16</inkml:trace>
  <inkml:trace contextRef="#ctx0" brushRef="#br0" timeOffset="138232.5217">8653 9934 112 0,'0'0'70'0,"0"0"40"15,0 0-38-15,0 0 14 16,0 0-39-16,0 0-6 15,0-59 3-15,0 52 5 16,0 0 19-16,0 0-10 16,0 0-20-16,0 4 8 0,0 3-20 15,0 0-5-15,0-2 1 16,0 2-10-16,0 0-9 16,0 0-1-16,0 0-2 15,0 9-3-15,0 8 3 16,0 3-2-16,0-1 2 15,0 2 0-15,6-5 6 16,-1 1-6-16,2-9-2 16,-4-4 2-16,1 0 5 15,7-4-2-15,7-4 1 16,5-16 50-16,15-5-29 16,8-6-13-16,3-5-9 15,7-7 5-15,2-1-1 0,0-4-6 16,-5-2-1-16,-5 0 5 15,-5 2-3-15,-6 7 0 16,-9 12-1-16,-9 7-1 16,-7 10 0-16,-6 3 0 15,-1 9-1-15,-5 0 1 16,0 9-48-16,-7 18-12 16,-19 7-33-16,-11 5-93 15,-4-3-84-15</inkml:trace>
  <inkml:trace contextRef="#ctx0" brushRef="#br0" timeOffset="138743.6717">8717 9897 401 0,'0'0'52'16,"0"0"14"-16,0 0 44 15,0 0-57-15,0 0 12 16,0 0-35-16,0-22-29 16,0 22-1-16,0 13-9 15,-7 4 9-15,4 5 1 16,-3 2-1-16,-1-2 0 16,5-1 1-16,-5-1-1 0,7-8 6 15,0-5-6 1,0 0 0-16,0-7 1 0,0 0 5 15,0 0 1 1,7 0 35-16,18-12 31 0,17-10-40 16,10-7-12-16,11-4-19 15,4-6 13-15,2-2-12 16,5-2-2-16,-2-4 4 16,-8 5-5-16,-8 3 0 15,-10 9 0-15,-14 10 5 16,-16 6-5-16,-6 6 1 15,-3 1 1-15,-4 3 0 16,-3 1 2-16,0 3 0 16,0 0-4-16,0 0 1 0,0 0-3 15,0 0 2-15,0 0-3 16,0 0 1-16,0 0-17 16,0 0-70-16,-3 7 32 15,-8 0-138-15,5-2-125 16</inkml:trace>
  <inkml:trace contextRef="#ctx0" brushRef="#br0" timeOffset="142126.1193">19012 7654 627 0,'0'0'9'16,"0"0"0"-16,0 0 6 15,0 0 73-15,0 0-48 0,0 0-28 16,0 0-12-16,-57-19 0 16,57 19 0-16,0 3 0 15,15 4 4-15,33-1 3 16,28-3 14-16,45-3 37 16,38 0-24-16,29 0-12 15,18 0-11-15,0 0-3 16,-5 0 8-16,-13 3-13 15,-11 4 6-15,-18-6-8 16,-20 2 0-16,-28-3 0 16,-31 0 3-16,-30 0-1 0,-23-3-1 15,-16-2 2-15,-11-3 3 16,0 1 1 0,-17 2-8-16,-21 5-7 0,-12 0-65 15,-13 0-26-15,-8 0-72 16,-8 5-66-16</inkml:trace>
  <inkml:trace contextRef="#ctx0" brushRef="#br0" timeOffset="142463.0234">19291 7761 564 0,'0'0'18'0,"0"0"-12"15,0 0 4-15,0 0 110 16,0 0-71-16,0 0-47 16,-35-7-2-16,133 7 10 15,48 0 10-15,36 0 4 16,22 0-6-16,12 0 0 16,8 6-5-16,4-5 0 15,-2-1-8-15,-10 0-3 16,-24 0 3-16,-29-4-4 15,-40-7 4-15,-36 0-3 16,-33 0-2-16,-27-2 3 16,-16 4-2-16,-9 0 6 15,-2 1-7-15,-6 8-5 0,-22 0-86 16,-14 3-50-16,-10 8-76 16</inkml:trace>
  <inkml:trace contextRef="#ctx0" brushRef="#br0" timeOffset="147265.0821">21724 9346 168 0,'0'-7'133'0,"3"1"-45"15,1-3 18-15,0 1-13 16,1 2 28-16,-2-2-42 15,-1-1-23-15,2 6-5 16,-2-4-9-16,-1 5-5 16,-1 0-8-16,2 2-13 15,-2-3-2-15,0 3-3 16,0 0-7-16,0 0 0 16,0 0 1-16,0 0-3 15,0 0-2-15,0 0-2 16,0 0-4-16,0 14-6 0,0 6 12 15,0 6 4-15,3-2 0 16,0 1 2-16,1-5-1 16,2-6-3-1,-2-5 1-15,4-2-2 0,8-6 2 16,14-1 10-16,18-5 41 16,19-17-27-16,13-5-16 15,8-5 1-15,3-5-6 16,0-3-2-16,-1-9 0 15,-5-3-3-15,-6-2 5 16,-9 5-3-16,-11 8-1 0,-9 8-2 16,-13 8 1-1,-8 7 0-15,-12 6-1 0,-7 3 0 16,-3 5-1-16,-3 0 1 16,-1 3-3-16,-3 1-9 15,0 0-73-15,-3 17-46 16,-27 13 25-16,-11 7-116 15,-6 6-151-15</inkml:trace>
  <inkml:trace contextRef="#ctx0" brushRef="#br0" timeOffset="147756.8206">22234 9329 511 0,'0'0'20'16,"0"0"102"-16,0 0-30 15,0 0-36-15,0 0-27 0,0 0-12 16,-8-16-17-16,1 19 0 16,-5 14-5-16,-3 10 5 15,-4-1 1-15,2-1 0 16,5-1 0-16,5-6-1 16,5-7 1-16,1-3 0 15,1-5-1-15,0-3 1 16,0 0-1-16,0 0 11 15,12 0 57-15,27-11 7 16,20-14-53-16,20-5-14 16,8-4-2-16,1-5 0 15,1-4-4-15,2-6 2 16,1-7 3-16,-4-1-7 16,-4 2 1-16,-8 4-1 15,-9 12 1-15,-13 9-1 0,-14 10 5 16,-10 6-3-16,-9 3 2 15,-7 3-1-15,-5 2 4 16,-2 3-6-16,-6 3 3 16,-1 0-4-16,0 0 0 15,0 0-1-15,0 0 1 16,0 0-6-16,-3 3-7 16,-14 10-5-16,-9 4-45 15,-5 3-21-15,-6 3-38 16,-5 0-92-16,-4-1-235 0</inkml:trace>
  <inkml:trace contextRef="#ctx0" brushRef="#br0" timeOffset="169395.9729">16053 9069 883 0,'-3'-10'14'0,"1"7"-3"15,2 3 1 1,0 0 6-16,0 0-14 0,0 0-4 15,-1 0-4-15,-3 16 4 16,0 4 2-16,0 2-1 16,-6 4 7-16,0-1-8 15,3-5 0-15,2-4 3 16,2-4-3-16,3-7 0 16,0-2 0-16,0-3 1 15,0 0 4-15,12 0 30 16,29-18 29-16,25-11-22 15,14-5-25-15,12-5-1 16,5 3-16-16,5-1 2 16,-5-1-1-16,1-2 6 15,-4 0-9-15,-4-1 4 0,-8 7-2 16,-17 4 5-16,-10 7-4 16,-11 2-1-16,-8 6 2 15,-11 4-1-15,-4 0 0 16,-8 5-1-16,-3 0 0 15,-3 4 2-15,-4 2-2 16,-3 0 0-16,0 0 0 16,0 0-8-16,0 0 5 15,0 0-1-15,0 0 2 16,0 0 0-16,0 0 4 16,0 0-1-16,0 0 1 15,0 0-2-15,0 0 3 16,0 0-2-16,0 0 0 0,0-3 1 15,0 3-1-15,0 0-1 16,0 0 0-16,0 0 1 16,0 0-1-16,0 0 1 15,0 0 0-15,0 0-1 16,0 0 1-16,0 0-1 16,0 0 1-16,0 0-1 15,0 0 0-15,0 0 1 16,0 0 1-16,0 0-2 15,0 0 1-15,0 0 2 16,0 0-3-16,0 0 0 16,0 0-3-16,0 0 3 15,0 0 0-15,0 0 0 0,0 0 1 16,0 0-1-16,0 0 0 16,0 0-10-16,0 0-12 15,0 0-9-15,0 0-9 16,0 0-22-16,-16 0-26 15,-4 8-14 1,-7 1-177-16</inkml:trace>
  <inkml:trace contextRef="#ctx0" brushRef="#br0" timeOffset="169953.5001">17388 9855 839 0,'0'0'15'16,"0"0"-15"-16,0 0-12 15,0 0 12-15,0 0 5 0,0 0-5 16,-42 75-1-16,42-69-6 16,27-3 7-16,15-3 58 15,20-5 1-15,19-15-33 16,7-6-7-16,9-1-12 15,-6 1 4 1,-3-1-11-16,-10 5 6 0,-4 2-4 16,-10 3-2-16,-12 6 0 15,-16 8-91-15,-23 3-71 16,-13 0-499-16</inkml:trace>
  <inkml:trace contextRef="#ctx0" brushRef="#br0" timeOffset="170394.3818">17571 10495 922 0,'0'0'4'0,"0"0"0"16,0 0-4-16,0 0 0 16,0 0-1-16,0 0 3 15,-19 37-2-15,19-24 3 16,0-7-3-16,19 1 12 0,20-7 42 15,16 0-20-15,17-13-13 16,1-7-11-16,4 0-6 16,-5-4-2-16,-2 2 0 15,-5-4 2-15,-2-1-3 16,-7 1-1-16,-9 3-3 16,-11-1-43-16,-12 7 11 15,-10 2-7-15,-10 1-7 16,-4 1-21-16,-11 4-117 15,-15-2 52-15,-4 5-84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49:35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3968 7285 525 0,'9'-10'46'0,"0"2"-41"16,6-3 9 0,7-2 15-16,-1-2 31 0,3-1-17 15,-3 2 4-15,-2-2 1 16,-5 0 8-16,-4-1-5 16,-5 0-5-16,-5 0 2 15,0 0 0-15,-2 1-14 16,-22 5-8-16,-7 7-15 15,-21 4-5-15,-17 7-3 16,-16 26-3-16,-6 16 2 16,3 11-2-16,5 9-1 15,11 4-2-15,8 0 2 16,15 2 1-16,13-5 0 16,16 2-4-16,10 1 3 0,10 6 0 15,0 4 1-15,16-1 0 16,7 0 1-16,7-8-1 15,4-2-1-15,3-8 1 16,2-8 2-16,-3-1-2 16,-3-4 1-16,-5-5 1 15,-7 3-1-15,-9-6 0 16,-9 3 0-16,-3-3-1 16,0 4-2-16,-15-5 2 15,-3-3 0-15,0-6 0 16,0-7 1-16,-1 4-1 15,4-3 1-15,0 0-2 16,9 5 2-16,6-3-1 0,0 1 1 16,27 1 0-1,6-1-1-15,13 2 0 0,0 4 1 16,0 1 0-16,-4 7-1 16,-9 2 1-16,-10 7-1 15,-9 7-1-15,-14 10 1 16,-14 15 0-16,-33 14-2 15,-23 15 0-15,-18 9 2 16,-18 12 0-16,-1 6-1 16,-4 9 0-16,10-2 1 15,19-5 1-15,22-2-1 16,19-14 0-16,24-2 0 0</inkml:trace>
  <inkml:trace contextRef="#ctx0" brushRef="#br0" timeOffset="2002.7325">5964 9687 166 0,'0'0'51'16,"0"0"49"-16,0 0-28 16,0 0 4-16,-66-31-17 15,56 26 44-15,4 0-38 16,3 2-16-16,0 3-18 0,3 0-21 16,0 0-3-16,0 0-7 15,0 0 0-15,0 0 0 16,34 0 2-16,26 8 6 15,37-6 12-15,31-2 23 16,30 0-17-16,18 0-12 16,15 0-13-16,14 0 6 15,2-2-5-15,-18 2 1 16,-23 0-3-16,-35 0 6 16,-28 0-3-16,-30 0-3 15,-30 0 0-15,-23-2-2 16,-17-4 4-16,-3 3 8 15,0 0-2-15,0 0-5 16,0 3-6-16,13 0 2 0,23 0-127 16,31 2-157-1</inkml:trace>
  <inkml:trace contextRef="#ctx0" brushRef="#br0" timeOffset="3149.7548">11893 9710 285 0,'0'0'53'0,"0"0"26"15,0 0 13-15,0 0-34 16,0 0 4-16,0 0-25 16,-218-84-25-16,203 84-1 0,8 0-2 15,7 0-8-15,0 10-1 16,37 5 2-16,37 2 5 16,52 0 54-16,44 0-30 15,27 0-11-15,11-1-6 16,3-2-7-16,-3 2 2 15,9-9-8-15,-2-5 0 16,-5-2 9-16,-13 0-9 16,-27-8 10-16,-30-3-3 15,-25-4-7-15,-28 3 4 16,-26-1 6-16,-15 4 8 16,-19 0 30-16,-14 2-9 0,-4 4-16 15,-6 3-2 1,-2 0-10-16,1 0-8 0,1 0-3 15,-2 2-2-15,1 2-4 16,-2 0 0-16,0-2 4 16,0 1-2-16,0 1 3 15,0-3 4-15,0 1-4 16,0-2 0-16,0 0 0 16,0 0 2-16,0 0-2 15,0 1 0-15,0-1-2 16,0 0 2-16,0 0 0 15,0 0 0-15,0 0 0 16,0 0 7-16,0 0-7 0,0 0 0 16,0 0-2-1,0 0 1-15,0 0 1 16,0 0 1-16,1 0 1 16,-1 0-1-16,0 0-2 0,0 0 1 15,0 0 0-15,0 2 0 16,0-2-2-16,0 0 2 15,0 0 1-15,0 0 0 16,0 0 0-16,0 0-1 16,0 0 0-16,0 0 0 0,0 0 0 15,0 0 0 1,0 0 0-16,0 0 2 0,0 0-3 16,0 0 1-16,0 0 0 15,0 0-1-15,0 0 2 16,0 0-1-16,0 0 0 15,0 0 1-15,0 0-1 16,0 0 0 0,0 0 1-16,0 0-3 0,0 0 3 15,0 0-1-15,0 0 0 16,0 0 1-16,0 0-1 16,0 0 0-16,0 0-1 15,0 0 1-15,0 0 0 16,0 0 3-16,0 0-2 15,0 0-1-15,0 0 0 16,0 0-2-16,0 0 4 16,0 3-4-16,0 0-120 0,0 2-83 15,0-2 15-15,0-3-284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49:59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11399 5571 662 0,'-22'-20'130'16,"3"6"-118"-16,5 5 45 0,5 2 40 16,3 3-35-16,2 3-29 15,4 1-1 1,-3 0-30-16,3 0 1 15,-3 0-3-15,3 0 0 16,0 0 0-16,0 0-1 0,0 0-7 16,0 0 8-16,0 0-13 15,19 1 13-15,30 0 29 16,45-1 38-16,50 0-11 16,53-12-34-16,34 0-14 15,19 2 6-15,6 7-9 16,7 1 0-16,1-1-2 15,-11 1 0-15,-23-2-3 0,-28-2 6 16,-46-2-5 0,-33-4 2-16,-35-3-3 0,-33 2 0 15,-22 0 0-15,-20 2-2 16,-10-1 2-16,-3 2 3 16,0 3-2-16,-7 0-2 15,-16 4-4-15,-14 3-41 16,-16 0-45-16,-14 10-77 15,-6-3-233-15</inkml:trace>
  <inkml:trace contextRef="#ctx0" brushRef="#br0" timeOffset="414.0383">11764 5586 797 0,'0'0'12'15,"0"0"-12"-15,0 0 3 16,0 0 2-16,0 0-5 16,0 0-2-16,-94 0 2 15,146 5 1-15,36 0 83 16,41-1-25-16,43-1-12 15,25-2-2-15,24 1-16 16,14-1 1-16,6-1-8 16,-1 0-16-16,-14 0 8 0,-17 0-9 15,-27 0 8-15,-32-9-11 16,-18-3-1-16,-33 0 11 16,-29-1-10-16,-22 0 8 15,-24 2 6-15,-12 2 5 16,-6 1-1-16,-5 4-8 15,-1 4-12-15,0 0 0 16,0 0-14-16,-20 12-47 16,-15 10-18-16,-4 4-168 15</inkml:trace>
  <inkml:trace contextRef="#ctx0" brushRef="#br0" timeOffset="2068.659">16694 11846 500 0,'0'0'24'16,"0"0"16"-16,0 0 66 15,0 0-51-15,0 0 0 16,0 0 7-16,0-49-31 15,0 49-11-15,0 0-18 16,0 0-4-16,0 4 0 16,0 14-1-16,0 3 3 15,0 5 13-15,-3-3-13 16,0 1 15-16,3-7-9 16,0-3 7-16,0-3-8 15,0-7 5-15,0 1-3 0,0-5 3 16,0 0 1-16,3 0 26 15,22-5 27-15,28-19-9 16,23-11-31-16,30-10-6 16,13-6-11-16,11-2 0 15,1-8-6-15,-4 3 5 16,-11 1 0-16,-7 5-6 16,-10 2 6-16,-16 4-6 15,-11 7 0-15,-16 6 2 16,-13 6 3-16,-10 10 2 15,-13 3-4-15,-5 6 3 16,-9 1-1-16,-5 4-4 16,-1 3 1-16,0 0-2 15,0-2-7-15,0 2 6 0,0-2-4 16,0-1 4-16,0 3 0 16,0 0-3-16,0 0 2 15,0 0 2-15,0 0 0 16,0 0-2-16,0 0 1 15,0 0 1-15,0 0 3 16,0 0-2-16,0 0-1 16,0 0 4-16,0 0 1 15,0 0-3-15,0 0-2 16,0 0 1-16,0 0 0 0,0 0 0 16,0 0-2-16,0 0-2 15,0 0-1-15,0 0 3 16,0 0-6-1,0 0-5-15,0 0-2 0,0 0-5 16,-4 0-1-16,-7 3 17 16,-2 4-37-16,1 3 0 15,1 5-18-15,1 2-42 16,1 0-63-16,1-3-117 16</inkml:trace>
  <inkml:trace contextRef="#ctx0" brushRef="#br0" timeOffset="10146.2504">5491 8097 213 0,'0'-2'11'15,"0"2"3"-15,0 0 2 16,0 0 4-16,0 0-1 16,0 0 5-16,0 0 23 15,0 2 2-15,0 1-10 16,0-2 16-16,0-1-23 16,0 0 8-16,0 0 19 15,0 0-21-15,0 6-5 16,0 4-6-16,0 2 16 15,0 2 4-15,0 0-22 16,-3 2 0-16,3-2-9 0,0-4 1 16,0 3 16-1,14 0 6-15,15-1 20 0,29-1 5 16,38-3-8-16,50-5-9 16,47-3-20-16,45 0-14 15,38 0 6-15,30 0-13 16,16 0-4-16,-1 3 0 15,-4 3 1-15,-14 4 0 16,-21-1-3-16,-25-5 0 16,-40 0 0-16,-36-4 3 15,-40 0-3-15,-37 0 0 16,-39-10 0-16,-26-3 2 16,-25 3 0-16,-5-1-1 0,-4-2 5 15,-4 8-6-15,3 0 2 16,-4 2-3-16,0-1 1 15,0 4-38-15,-7 0-77 16,0-3-211-16</inkml:trace>
  <inkml:trace contextRef="#ctx0" brushRef="#br0" timeOffset="11057.7593">11101 8280 706 0,'0'0'14'0,"0"0"-2"16,0 0 45-16,0 0 26 15,0 0-26-15,0 0 0 16,-91-17-32-16,91 16-6 16,0 1-3-16,0 0-7 15,0 0-5-15,0 0-4 16,0 0 0-16,17 0 1 16,28 10 5-16,39-3 41 0,46-6 12 15,46-1-25-15,48-4-12 16,32-6-14-16,8 1-3 15,2 5 3-15,-13 1-6 16,-19 2-1-16,-13-2-1 16,-33 0 0-16,-38-4 1 15,-40-3 1-15,-36 0 2 16,-34-3-3-16,-18 0 2 16,-12 0 17-16,-7 1 12 15,0 7-18-15,-3 1-4 16,0 4-6-16,0-2 0 15,0 2-4-15,0 0-9 16,0 0 1-16,0 0-6 16,0 6-43-16,0 8 1 15,0-2-81-15,8-11-135 16,14-1-387-16</inkml:trace>
  <inkml:trace contextRef="#ctx0" brushRef="#br0" timeOffset="11997.4686">16541 8245 556 0,'0'0'11'15,"0"0"-2"-15,0 0-5 16,0 0 2-16,0 0 51 16,0 0-14-16,-113-59-26 15,110 59 11-15,2 0-3 16,-2 0 3-16,2 0-7 16,-1 0-8-16,1 0-4 15,-2 0-3-15,0 0 2 16,1 0 5-16,1 0 2 15,1 0 3-15,0 0 1 16,0 0-4-16,0 0 2 16,0 1 4-16,16 5 4 15,33-2 60-15,39-2-3 16,46-2-42-16,46 0-15 0,39 0-13 16,25 0 1-16,17 8-9 15,13 0 0-15,4 1-3 16,-5-1 0-16,-15 0 2 15,-31-3-2-15,-29-5 0 16,-26 0-1-16,-32-5 1 16,-27-9 1-16,-31 2-2 15,-32 2 0-15,-25 3 3 16,-17 4-3-16,-5 2 2 16,-3 1-4-16,0 0 1 0,-13 0-6 15,-25 10-44-15,-22 10-32 16,-14 0-74-16,1 0-223 15</inkml:trace>
  <inkml:trace contextRef="#ctx0" brushRef="#br0" timeOffset="12483.8319">16939 8272 488 0,'0'0'10'15,"0"0"9"-15,0 0 46 16,0 0 18-16,0 0-34 15,0 0-29-15,-251 46-9 16,251-35 3-16,18 1 51 16,31-2 22-16,35-3 6 15,38-4-22-15,38 1-24 16,29 0-15-16,29-1-6 16,20 1-13-16,22-2 0 15,10 2-10-15,-8-4-3 0,-16 0 3 16,-20 0-3-16,-21 0 5 15,-14-11-5-15,-20-5 0 16,-27 2 2-16,-35-2-1 16,-31 4 3-16,-27 2-4 15,-26 3 2-15,-13 4 1 16,-9 3-3-16,-3 0-15 16,0 0 11-16,-27 0-4 15,-22 17-60-15,-24 5-55 16,-18-3-131-16</inkml:trace>
  <inkml:trace contextRef="#ctx0" brushRef="#br0" timeOffset="12880.0794">17567 8485 776 0,'0'0'16'0,"0"0"-9"16,0 0-1-16,0 0 75 16,0 0-25-16,0 0-30 15,114 1 21-15,49-1-5 16,46-5-12-16,37-1 3 16,23 6-6-16,7 0-16 0,0 0 8 15,-7 0-19 1,-12 0 8-16,-21 0-5 0,-29 0-2 15,-39 0 1-15,-38-7 5 16,-37-3-7-16,-37-1 0 16,-24 0 0-16,-20-1 4 15,-5 2 24-15,-7 3-11 16,0 2-17-16,0 3 4 16,0 2-4-16,0 0 0 15,-16 0-9-15,-6 2-37 16,-4 6-30-16,-1 2-56 15,1-6-39-15,3-4-217 16</inkml:trace>
  <inkml:trace contextRef="#ctx0" brushRef="#br0" timeOffset="13517.5877">20796 7638 797 0,'0'0'13'0,"0"0"36"16,0 0 41-16,0 0-20 15,0 0-15-15,0 0-32 16,34-106 6-16,-34 106-15 16,0 0-11-16,0 0-3 15,0 13-3-15,0 7 3 16,0 11 0-16,-7-3 2 15,4 0-1-15,1-6-1 16,2-1 4-16,0-5-4 16,0-6 0-16,3-4 1 15,12-4 3-15,13-2 4 16,17-2 50-16,20-15-27 0,12-4-20 16,5-4 1-16,-2-4-2 15,1 0-3-15,1-7 2 16,6-5-6-16,3 1 5 15,-2-5-8-15,0 4 3 16,-12 2-5-16,-11 10 2 16,-10 9 0-16,-12 0 2 15,-14 10-2-15,-3 0 0 0,-11 6 0 16,-9 1 0 0,-4 3-3-16,-3 0-5 0,0 10 0 15,0 11 6-15,-10 8-8 16,-20 4-60-16,-13 3-12 15,-14-2-73 1,-8-1-108-16,-1-7-201 0</inkml:trace>
  <inkml:trace contextRef="#ctx0" brushRef="#br0" timeOffset="14004.0748">21361 7599 348 0,'0'0'140'16,"0"0"-40"-16,0 0 69 15,0 0-73-15,0 0-40 16,0 0-40-16,-17-20-11 16,12 20-5-16,-4 14-2 0,-7 6 2 15,-2 2 3-15,-2 0 0 16,2 2 5-16,3-5 1 16,5-1-4-16,1-1 2 15,3-8-4-15,3 1 1 16,1-4 0-16,2-5-4 15,0 2 7-15,0-3 2 16,0 0 16-16,0 0 35 16,27-3-3-16,16-12-10 15,17-3-25-15,11-6-10 16,9-6 3-16,4 1-11 0,8-8 3 16,6-1-3-1,2-5-4-15,6-3 0 0,3-4 4 16,-7 2 1-16,-11 4-5 15,-14 4 1-15,-17 9 3 16,-15 6-4-16,-15 6 1 16,-11 7 0-16,-10 7-1 15,-7 1 2-15,0 3-4 16,-2 1 2-16,0 0-2 16,0 0-4-16,0 0-1 15,0 10-1-15,-10 10-18 16,-19 4-44-16,-14 2-46 15,-9 0-92-15,-3-2-247 0</inkml:trace>
  <inkml:trace contextRef="#ctx0" brushRef="#br0" timeOffset="14462.9909">21806 7586 508 0,'0'0'10'16,"0"0"-7"-16,0 0 15 16,0 0 4-16,0 0-10 15,0 0-2-15,-129 99 8 0,115-84-5 16,4-4 8 0,4-1-20-16,2-4 7 0,4-1-3 15,-1-5 4-15,1 0 21 16,0 0 79-16,11 0-27 15,21-4-23-15,17-6-36 16,11-6 4-16,11-3-19 16,13-4-3-16,10-6-3 15,15-3 1-15,10-8-1 16,3 3 4-16,1-2-4 16,-2-3-1-16,-10 4 3 15,-10 4-1-15,-11 7-3 16,-15 4-4-16,-13 9 4 15,-5 8 5-15,-11-1-5 16,-11 6 0-16,-10 1-2 0,-9 0 0 16,-5 0 1-16,-6 0-2 15,-1 1-1-15,-4 9-51 16,0 3-44-16,-4 10-36 16,-26 0-113-16,-14 5-116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28:38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6623 7599 703 0,'0'0'34'15,"0"0"-34"-15,0 0 55 16,0 0 16-16,0 0-63 0,0 0 68 16,0 0-43-16,97-118-22 15,-94 115 48-15,-3 3-59 16,0 0 0-16,0 0-2 16,0 11 18-16,0 14-16 15,0 7 0-15,-9-2 7 16,6-7-15-16,3-8 15 15,0-6-7-15,12-7 4 16,30-2 24-16,23-7-11 16,37-19 26-16,17-10-26 15,11-5-3-15,0 0-3 16,-10-2-5-16,-1-5-6 16,-2 7 6-16,1 1-7 0,-4 13 1 15,-16 20-49 1,-22 7-28-16,-30 17-173 0,-33 6-526 15</inkml:trace>
  <inkml:trace contextRef="#ctx0" brushRef="#br0" timeOffset="629.9956">8762 8804 664 0,'0'0'47'16,"0"0"-37"-16,0 0 113 15,0 0-105-15,0 0 9 16,0 0-27-16,-45 43 0 16,32-9 1-16,7-9-1 15,2-4 10-15,4-8-10 16,0-4 14-16,20-6 11 15,21-3 75-15,25-5-29 16,28-19-62-16,11-5 40 0,4-8-38 16,-2-2 13-16,-2-2-24 15,-1-7 12-15,-4 1-16 16,-7 5 6 0,-10 5-2-16,-22 16 0 0,-25 11-5 15,-24 10 1-15,-12 4-56 16,-18 23-90-16,-31 9-25 15,-22-2-488-15</inkml:trace>
  <inkml:trace contextRef="#ctx0" brushRef="#br0" timeOffset="1596.628">7911 10383 738 0,'0'0'17'0,"0"0"-17"16,0 0 8-16,0 0-8 15,0 0 0-15,0 0 2 16,-22 73 20-16,39-73-2 16,11 0 105-16,19-4-32 15,24-21-87-15,14-13 33 16,18-1-24-16,0-7 0 15,5-4-4-15,-4 3-10 0,-10 5 11 16,-13 6-12-16,-6 6 24 16,-13 5-33-16,-7 4 9 15,-12 5 0-15,-12 5-2 16,-12 5 12-16,-2 0-10 16,-7 6 0-16,0-3 5 15,0 3-11-15,-7 0 6 16,0 0 0-16,-3 0-25 15,0 0 51-15,0 0-26 16,0 0 0-16,0 0 1 0,0 0-7 16,0 0 8-1,0 0-2-15,0 0 0 0,0 0 1 16,0 0 0-16,0 0-1 16,0 0-6-16,0 0 4 15,0 0 4-15,0 0 1 16,0 0-3-16,0 0-3 15,0 0 3-15,0 0 0 16,0 0 7-16,0 0-11 16,0 0 4-16,0 0 0 15,0 0-8-15,0 0 20 16,0 0-12-16,0 0 0 16,0 0 4-16,0 0-11 0,0 0 7 15,0 0 0 1,0 0-6-16,0 0 16 0,0 0-10 15,0 0 0-15,0 0 6 16,0 0-14-16,0 0 9 16,0 0-1-16,0 0 0 15,0 0 3-15,0 0-3 16,0 0 0-16,0 0-32 16,-16 9-38-16,-7 2-64 15,-10-5-255-15</inkml:trace>
  <inkml:trace contextRef="#ctx0" brushRef="#br0" timeOffset="42689.1339">6687 7378 481 0,'-3'-7'11'15,"3"0"49"-15,0 4 40 16,0 0-42-16,0-1-3 0,0 0-11 16,0-1-10-16,0 2 0 15,0 0 11-15,0-1 16 16,0 4-14-16,0 0 1 16,0 0-8-16,0 0-6 15,0 0-12-15,0 0-9 16,0 0-5-16,0 0-2 15,0 0-5-15,0 0 1 16,-3 0-2-16,3 0 0 16,0 0-1-16,0 3-9 15,0 8 6-15,0 4 3 16,0 11 1-16,6-2 1 0,0 6-1 16,5-4 3-1,-1 4-2-15,-1-2 0 16,0-3-1-16,1-3 1 15,-2-2-1-15,1-5 0 0,-3-2 1 16,1-2 0-16,-2-5-1 16,2-1 2-16,-4 2-2 15,5-5 0-15,-5 5 0 16,4-6 2-16,-5 1 0 16,-2-2-2-16,0 0 1 15,4 0 3-15,-1 0-1 16,0 0-3-16,6 0 1 15,1 0-1-15,7-2 5 16,2-6-1-16,5-1 0 16,4-4-3-16,8-4-1 0,6-5 2 15,16-8-2 1,14-8 2-16,13-9-1 0,9-7 2 16,13-6 2-16,2 0-5 15,6 1 4-15,-8 6-4 16,-16 7-2-16,-16 10 2 15,-17 8-1-15,-15 5 1 16,-10 4 1-16,-12 7 1 16,-9 2-1-16,-3 6-1 15,-9 1-1-15,3 3 1 16,-3 0 0-16,3-2 0 16,-3 2 2-16,0 0-5 0,0 0 0 15,0 0 3-15,0 0 0 16,0 0 3-16,0 0-5 15,0 0 2-15,0 0 0 16,0 0 0-16,0 0 0 16,0 0 0-16,0 0 0 15,0 0 2-15,0 0-1 16,0 0 1-16,0 0-2 16,0 0 1-16,0-1-1 15,0 1 1-15,0 0-1 16,0 0 2-16,0 0-2 15,0 0 0-15,0 0 2 16,0-4 2-16,0 4-4 0,3 0-2 16,-3 0 1-1,0 0 2-15,0 0-1 0,0 0 0 16,0 0 0-16,0 0 0 16,0 0 0-16,0 0 0 15,0 0 0-15,0 0 5 16,0 0-5-16,0 0-2 15,0 0 2-15,0 0-1 16,0 0 0-16,0 0-2 16,0 0-23-16,0 0-13 15,0 0-66-15,0 0-114 16,0-4-339-16</inkml:trace>
  <inkml:trace contextRef="#ctx0" brushRef="#br0" timeOffset="64140.9266">6768 7364 343 0,'-3'0'19'16,"3"0"26"-16,0 3 48 15,0-3-32-15,0 2 0 16,0-2-18-16,0 0-12 16,0 0 6-16,0 0-17 15,0 0 26-15,0 0-27 16,0 0-5-16,-3-9 1 15,-6 1 1-15,-5-4-6 16,-2 0 2-16,-6-5-4 0,-5 0-6 16,-3-2-1-1,2 0 4-15,-2-2 8 0,-2-1 3 16,3 1-7-16,-7 2-2 16,0 0-2-16,-3 2-4 15,-4 0-1-15,3 0 0 16,-2 3 4-16,-1-3-4 15,-2 2 0-15,-7-2 1 16,-3-2 2-16,-2 1-2 16,-4-1-1-16,-4 2 0 15,3 3 0-15,-2-3 0 16,1 0 2-16,2 4 0 16,2-4-1-16,5 6 0 15,0-4 1-15,9 4-2 16,-1 1 0-16,6 3 0 0,1 4 1 15,-4-2-2 1,3 0 1-16,-4 3 0 16,4 0 0-16,1 1 1 0,0 1 0 15,2-2-2-15,-6 2 0 16,4 0 1-16,-7 0 0 16,1-2 1-16,-1 2-1 15,-5-1 0-15,-4 1 0 16,1 0 1-16,2 0 0 15,1 0-2-15,-1 0 1 16,3 0 0-16,1 0-1 16,-1 0 1-16,1 5 0 0,-1 3 0 15,0 3 4-15,10 2-4 16,3-3 0-16,3 6-2 16,2-2 1-16,0 3 0 15,5-1 1-15,-2 0 0 16,-2 2 1-16,5-2-1 15,-5-1 0-15,3 6-1 16,-1-5 0-16,1 5 0 16,6-2 1-16,-6 1-1 15,5 2 2-15,-2 1-1 16,3 5 2-16,0 2-2 16,-1-1 0-16,-2 1 0 15,6-1-1-15,-3 4 0 0,2-2 1 16,1-1 1-16,3-1 0 15,0 0 0-15,6 0-2 16,-1-1 1-16,2 0 0 16,2-1 1-16,0-1 0 15,2 2-1-15,1-1 0 16,0-2 0-16,3 4 0 16,0-3 0-16,0 1 0 15,0-2 0-15,0 1 0 16,6-4 0-16,4 5 0 15,0-1 6-15,1 0-7 16,1 3 2-16,0 3-1 16,3 0 0-16,0-1 0 15,4-2 0-15,-2-3 1 16,5-3-1-16,-1 0 0 0,4-1 1 16,2-4 0-16,-3 1-1 15,3-5 0-15,1 3 1 16,5-1-1-16,0 0 0 15,1-2-1-15,3 3 1 16,2-2 0-16,3-1-1 16,4 3-1-16,-1 0 2 15,1-2 1-15,-1-1-1 16,-2 2 0-16,2-3-1 16,4 1 1-16,-4-1 2 15,4-4-2-15,6 1 0 16,2-3 0-16,0 1 2 0,8-2-3 15,-2 0 2 1,1 4 2-16,-6-4-3 16,1 0 3-16,0-1-2 0,-1 0-1 15,3-1 1-15,5-1-1 16,1 1 1-16,5-3-2 16,-4 1 0-16,1-2 1 15,-2 3 0-15,2 1 0 16,-1-2-1-16,-2-1-1 15,1-1 4-15,-3 0-2 16,2 0 0-16,-2 0 0 16,0 0 2-16,-7 0-1 15,-3 0 0-15,2 0-2 16,-4 0 3-16,0 0-2 0,4 0 0 16,-1-7 1-16,0 2-1 15,-3-5 0-15,-4 2-1 16,-5-4-2-16,-4-2 6 15,3 2-4-15,-2-3 3 16,2-3-3-16,4-6 2 16,-4-3 0-16,-5 0 0 15,-4-1 3-15,-3 0-4 16,-8-4 3-16,-1 2-3 16,-6-3 2-16,-2-4-3 15,-6-2 1-15,-1-5 0 0,-2-2 2 16,-1-1-1-16,-3 3-1 15,3 3 5-15,0 2-5 16,-3 6 0-16,0-3 0 16,0 0-3-16,0 3 3 15,0 2 4-15,-6 0-4 16,-8 5 2-16,-5-2-5 16,-3 4 4-16,-4 1-1 15,-4-1 1-15,-5 4-1 16,2-1 1-16,0 1 0 15,0 2-1-15,2 2-2 16,4-1 2-16,1 3-1 16,7 2 1-16,-3 2-1 15,1 1 3-15,6 3-2 16,-1 1 0-16,3 1 0 0,9 3-1 16,1-1 2-16,3 1-2 15,0 1 1-15,0 0 0 16,0 0 0-16,0 0 0 15,0 0 0-15,0 0 0 16,0 0 0-16,0 0 0 16,0 0 0-16,0 0 0 15,0 0 0-15,0 0 0 16,0 0 0-16,0 0 0 16,0 0-1-16,0 0-2 15,0 0 6-15,0 0-6 16,0 0 3-16,0 0 0 0,0 0 0 15,0 0 0 1,0 0 3-16,0 0-3 0,0 0-3 16,0 0 3-16,0 0 4 15,0 0-4-15,0 0 0 16,0 0-4-16,0 0 4 16,0 0-1-16,0 0 2 15,0 0-2-15,0 0 0 16,0 0 1-16,-3 0-15 15,-1 6-68-15,-2 1-101 16,6-5-139-16</inkml:trace>
  <inkml:trace contextRef="#ctx0" brushRef="#br0" timeOffset="68384.6497">6641 7897 476 0,'0'-11'13'0,"0"7"42"15,0-1 9-15,0-2-15 16,0 2-5-16,0 0-19 16,3 1-4-16,-1 1 15 15,-2 0-2-15,2 3 7 16,-2 0-3-16,3 0-8 15,-3 0-6-15,0 0-4 16,0 0-12-16,0 0-4 16,0 0-3-16,0 0-1 0,0 0 0 15,0 0 0 1,0 0-1-16,5 7 0 0,-2 6 1 16,0 2 0-16,3-1 0 15,0 6 2-15,1-3 3 16,-1 3-5-16,1-4 1 15,3-2-1-15,0-2 2 16,-1-4-2-16,-3-2 1 16,3 0-1-16,3-6 1 15,3 0 8-15,15 0 20 16,8-15 19-16,15-7-16 16,11-6-13-16,12-5-9 15,6-4-1-15,9-3-4 16,-2 0-2-16,-5 1 2 15,-5-1 1-15,-6 6-2 0,-8 1-4 16,-4 7 5 0,-11 1-5-16,-7 5 2 0,-10 6-2 15,-15 1 0 1,-3 7-2-16,-6 2 2 0,-9 4 0 16,0 0 0-16,0 0-1 15,0 0-3-15,-18 10-69 16,-13 17 21-16,-17 5-43 15,-13 4-87-15,1 1-110 16</inkml:trace>
  <inkml:trace contextRef="#ctx0" brushRef="#br0" timeOffset="68954.404">6853 8042 174 0,'0'0'248'0,"0"0"-183"16,0 0 13-1,0 0 2-15,0 0-21 0,0 0-19 16,-3-48-14-16,3 48-18 16,0 0-6-16,0 0-2 15,-6 12-9-15,-4 7 9 16,-1 6 1-16,-1 3 3 15,3-5-3-15,2-3 4 16,-1-6 1-16,8-6 1 0,0-5-2 16,0-3 5-16,8 0-2 15,23-6 82-15,15-13-8 16,19-12-48-16,13-5-14 16,5-6-5-16,6 2-5 15,5-1-1-15,-3-4-4 16,0 2 1-16,-4 0-3 15,-4 4 3-15,-10 7-3 16,-10 6-2-16,-17 4 3 16,-11 1-4-16,-4 1 3 15,-6 5-3-15,-6 3 1 0,-7 2-1 16,-1 2 2 0,-4 2 0-16,-4 3 1 15,0-1-3-15,-3 4 0 0,0-3-1 16,0 3 4-16,0-3-5 15,0 3 2-15,0 0 0 16,0 0-2-16,0-1 2 16,0 1-14-16,0 0-41 15,0 0-2-15,-13 0-18 16,-4 4-50-16,1 3-91 16,-4-4-141-16</inkml:trace>
  <inkml:trace contextRef="#ctx0" brushRef="#br0" timeOffset="93498.009">7781 9472 99 0,'0'0'57'0,"0"0"-3"16,0 0-4-16,0 0 27 0,0 0-31 15,0 0-13-15,0 0 10 16,7-86 7-16,-4 77 14 16,-3 0 19-16,3-1-44 15,0 2-1-15,-2 1 9 16,1 3-24-16,-2-2 17 16,0 6-12-16,0 0-18 15,0 0-4-15,0 0-6 16,0 0-6-16,0 6 3 0,0 8 2 15,0 2 2-15,0-3 0 16,4 4-1-16,1-8 4 16,-3-1-4-16,2-2 2 15,5-6-1-15,13 0 3 16,21-14 54-16,26-17-9 16,14-10-18-16,16-5-15 15,7-9-3-15,-1-6-6 16,2 1-4-16,-7 2 1 15,-12 4-1-15,-17 13-3 16,-20 12 7-16,-11 8-5 16,-14 7-1-16,-10 8 0 15,-9 1-1-15,-4 5 0 0,-3 0 0 16,0 0 1-16,0 0-2 16,0 8-18-16,-13 12-55 15,-17 10 2-15,-7 4-48 16,-14 10-84-16,-7 6-26 15</inkml:trace>
  <inkml:trace contextRef="#ctx0" brushRef="#br0" timeOffset="94731.9531">8107 9419 440 0,'0'0'31'15,"0"0"23"-15,0 0 56 0,0 0-21 16,0 0-22-16,0 0-19 16,-13-66-28-16,13 66-20 15,-6 0 0-15,-5 16-5 16,-2 7 5-16,-2 4 0 16,0 1-1-16,6-6 1 15,6-7 1-15,0-5 1 16,3-6-2-16,0-1 0 15,0-3 6-15,30 0 9 16,21-20 59-16,28-9-29 16,18-9-20-16,7-1-13 0,-4 0-5 15,0-4-4-15,-9-6 6 16,-7 3-9 0,-8 2 2-16,-11 4-1 15,-13 5 3-15,-10 12-3 0,-17-1-1 16,-2 9 1-1,-10 1-1-15,-2 6 2 0,-5 5 0 16,-3 1-1-16,-3 2-1 16,0 0 1-16,0 0-1 15,0 0 0-15,0 0-1 16,0 0 1-16,0 0 0 16,0 0 0-16,0 0-3 15,0 0 3-15,0 0 0 16,0-1 0-16,0 1 0 0,0 0 0 15,0 0-5-15,0 0 10 16,0 0-5-16,0 0 1 16,0 0-1-16,0 0 0 15,0 0-1-15,0 0 2 16,0 0 0-16,0 0-1 16,0 0 1-16,0 0-2 15,0 0-1-15,0 0 2 16,0 0 2-16,0 0-1 15,0 0-2-15,0 0 2 16,0 0-3-16,0 0 2 16,0 0 0-16,0 0 2 15,0 0-2-15,0 0 1 0,0 0 0 16,0 0-1 0,0 0 0-16,0 0 0 0,0 0 0 15,0 0 0-15,0 0-2 16,0 0 1-16,0 0 1 15,0 0 4-15,0 0-4 16,0 0 0-16,0 0-4 16,0 0 4-16,0 0 3 15,0 0-3-15,0 0 0 16,0 0 1-16,0 0-1 16,0 0 0-16,0 0 0 15,0 0 0-15,0 0 0 16,0 0 2-16,0 0-2 15,0 0 0-15,0 0 0 0,0 0-1 16,0 0 2 0,0 0-1-16,0 0 0 0,0 0 0 15,0 0-2-15,0 0 4 16,0 0-2-16,0 0 0 16,0 0 0-16,0 0 0 15,0 0 1-15,0 0-1 16,0 0 0-16,0 0 0 15,0 0 0-15,0 0 0 16,0 0 0-16,0 0 0 16,0 0 0-16,0 0 0 0,0 0 0 15,0 0 0 1,0 0-1-16,0 0-1 0,0 0 2 16,0 0 4-16,0 0-4 15,0 0 1-15,0 0-2 16,0-3 2-1,0 3-2-15,0 0 1 0,0 0 0 16,0 0 1-16,0 0-1 16,0 0-4-16,0 0 4 15,0 0-1-15,0 0 1 16,0 0 1-16,0 0-1 16,0 0-66-16,-15 6 14 0,-6 5-27 15,-1 1-94 1,5-8-133-16</inkml:trace>
  <inkml:trace contextRef="#ctx0" brushRef="#br0" timeOffset="118724.4861">6795 7786 51 0,'0'-5'52'16,"3"2"-17"-16,1-1 21 16,-1-1-1-16,-1 4 2 15,-2-2-12-15,0 2-20 16,4-2 2-16,-4 3 9 15,0-1 14-15,0-2-8 0,0 0-4 16,0 1 19-16,0-1 19 16,0-2-23-16,0 2-15 15,0 0 2-15,0 0-9 16,0-3-12-16,0 4 5 16,0-4 1-16,0 6 6 15,0 0-10-15,0-1-10 16,0 1 1-16,0 0-4 15,0 0-5-15,0 0-2 16,0 0 6-16,0 0-7 16,0 0 0-16,0 0-3 15,0 0-4-15,0 4-7 16,0 9 13-16,0 4 0 0,0 0 2 16,0 2 4-1,0-5-5-15,0-2 0 0,0-1 0 16,3-5 2-16,0-3-2 15,3 0 4-15,1-2-1 16,10-1 7-16,11 0 13 16,17-20 15-16,25-12-7 15,18-12-9-15,18-2-9 16,5-9-3-16,12-2 0 16,-2 4-6-16,-5 4-1 15,-8 4-3-15,-18 6 0 16,-15 9 1-16,-20 5 1 0,-13 5-2 15,-15 8 0 1,-15 4 0-16,-6 5 5 0,-2-4 0 16,-1 7-4-1,-2-1 3-15,1-1 1 16,-2 2-3-16,1 0 2 16,0 0-4-16,-1 0-6 0,0 0 6 15,0 0-1-15,0 0 1 16,0 0 0-16,0 0-2 15,0 0 2-15,0 0 0 16,0 0-4-16,0 0 4 16,0 0 3-16,0 0-3 15,0 0 0-15,0 0 0 16,0 0 0-16,0 0 3 16,0 0-2-16,0 0-1 0,0 0 1 15,0 0 0-15,0 0 1 16,0 0-2-16,0 0 0 15,0 0 0-15,0 0 0 16,0 0-2-16,0 0 2 16,0 0 3-16,0 0-3 15,0 0-2-15,2 0-1 16,-2 0 3-16,0 0 0 16,0 0 4-16,0 0-4 15,0 0-2-15,0 0 2 16,0 0 0-16,0 0-1 15,0 0 1-15,0 0 0 0,0 0-1 16,0 0 0-16,0 0 1 16,0 0 0-16,0 0-4 15,0 0 4-15,0 0 0 16,0 0-3-16,0 0 2 16,0 0-2-16,0 0 1 15,0 0-2-15,0 0 2 16,0 0 1-16,0 0-7 15,0 0 8-15,0-1-3 16,0 1 1-16,0 0 1 16,0 0 1-16,0 0 0 15,0 0-1-15,0 0-1 16,0 0-5-16,0 0-49 16,0 0-29-16,0 0-101 15,-10 8-77-15,-6 1-153 0</inkml:trace>
  <inkml:trace contextRef="#ctx0" brushRef="#br0" timeOffset="123915.5022">3728 7321 178 0,'0'0'22'0,"0"0"-17"16,0 0 4-16,0 0 57 15,0 0-7-15,0 0-30 16,0-33-13-16,0 30 1 16,0-4 24-16,0 4 1 15,3 2-6-15,-3-2-7 16,3 0-12-16,1 0-3 15,-1 0 7-15,5-5 14 16,1 2 17-16,1-4-12 16,2-1-6-16,2-1-7 15,-1 0 0-15,-5 2-11 16,-1 4-5-16,0-2 0 0,-1-1 2 16,2 2-2-1,4-7-3-15,1 4-5 16,4-3-1-16,2-1 3 0,0-2-4 15,1 1 2-15,-1-2 3 16,5 1-2-16,-3-1 0 16,8-1 3-16,0 0 3 15,4 0-3-15,1-1 0 16,1 2-1-16,0 0 2 16,-2 2-6-16,-1-2 0 15,2 3 2-15,-3 5 0 16,-1-4-1-16,3 2-3 15,-2-2 5-15,-1 3-4 16,3 3 1-16,-2-3-1 0,-1 2 1 16,0 1-1-1,1 0-1-15,-1 4 2 16,3 0 0-16,-2 0-1 16,-1-1-1-16,4 3 0 0,-7-1 1 15,0 1 0-15,1-2-1 16,-4 0 0-16,-1 0 1 15,3 3-1-15,-3-3 0 16,2 1 0-16,5 2 1 16,-2 0-1-16,2 0 2 15,0 0-3-15,7-2 6 16,3 2-5-16,2 0 3 16,-1-1-4-16,0-1 2 0,-2 1-1 15,-3-2 1 1,1 3 0-16,2-1-1 0,-2-1 1 15,-1-1 3-15,-3-4-4 16,-2 4 0-16,-1 0 1 16,-4 0-1-16,3 2 1 15,1 1 0-15,1 0-1 16,-1 0 0-16,0 0 4 16,-2 0-4-16,2 4 1 15,0 1 0-15,0-1 0 16,1 3 2-16,2-1-2 15,-2 0 1-15,-1 1 1 0,-7-3-1 16,0 4 2 0,-1 0 1-16,1-4-4 0,-1 3 3 15,-2 2-4-15,2-5 2 16,2 6 3-16,1-2-4 16,2 0 3-16,-2 1-1 15,1-1-1-15,-2 4-2 16,-3-4 3-16,-4 1-3 15,3 1 1-15,-1-3-1 16,-2 3 0-16,-4-3 0 16,-1 3 0-16,-3-4 0 15,0 3 0-15,3-1-3 16,-3 3 2-16,4 0 2 16,1 3 0-16,-1 0-1 15,-1-2 0-15,0 4 0 0,3-2 2 16,-6 0-3-16,4 0 2 15,-3 2 0-15,0-2 1 16,0-3-3-16,-1 6 3 16,0-5-1-16,-2 2 1 15,1-1-2-15,1 1 0 16,-6-2 0-16,3 2 1 16,1 2 1-16,2-2-2 15,-3 2 2-15,4-3-1 16,1 1-1-16,-2 2 1 15,0-2 0-15,-1 2-1 16,2-1 2-16,-1 1-2 0,1-2 2 16,-5 1-2-16,3 0 2 15,2-5 0-15,-3 7 0 16,-2-4 0 0,5 1-2-16,-4 0 1 0,4 0 0 15,-2 1-1-15,-2-1 2 16,0 2 0-16,0-3-2 15,-2 3 0-15,2-2 1 16,-3 2 0-16,0 0 0 16,-1 0-1-16,0 2 1 15,0 1-1-15,-1-2 0 16,-1 1 2-16,0-1-2 16,0 1 0-16,0-1 2 0,0 0 0 15,0-1-2-15,0-1 1 16,0 1 1-16,0-1 0 15,0 1-1-15,-3 3 0 16,1-3 2-16,-3 2-1 16,-1-2-2-16,3 4 3 15,-7-3-1-15,4 3-2 16,-4 2 0-16,2 0 0 16,-1 3 2-16,0 1 0 15,-4-3 1-15,2 1-3 16,1-4 0-16,-2 0 3 15,0-2 0-15,-3-4 1 0,6 3-4 16,0-1-1-16,0-4 1 16,-1 2 2-16,-1 0 0 15,2-4-2-15,-4 2 0 16,4-3 5-16,-6 3-3 16,3-2-2-16,0 0 1 15,-5-1 2-15,4 1-1 16,-6 0 0-16,-2 0 2 15,-4-3-1-15,-1 2 1 16,-8 1-4-16,7-3 6 16,-7 0-5-16,2 0 0 15,3-1 0-15,-1 2 0 16,6-3-1-16,-3 1 1 16,0-1 0-16,5 1 0 15,4-3-1-15,-6 2 0 0,2 0 1 16,1-2-1-16,-3 1 0 15,-3-1 0-15,1 4 1 16,3-4-1-16,-4 3 0 16,-4-3 1-16,1 4-1 15,-3-3 0-15,-1 0 0 16,7-2 1-16,-6 5-1 16,5-4 0-16,4-3 2 15,-5 6-2-15,3-3 0 16,0-2-1-16,1 3 2 0,-2-1-1 15,-1-3 5 1,-2 3-4-16,-3-3-1 0,-2 3 0 16,3 0 0-16,-1 0 1 15,1-1-1-15,3-2 0 16,-1 0-1-16,-5 3 1 16,5-3 1-16,-3 2-1 15,-3-1-1-15,-3 1 0 16,-1-1 1-16,3-1 2 15,4 0-2-15,3 0-1 16,2 0 1-16,1 0 0 16,-1 0 0-16,-2 0 0 15,0 0-1-15,3 0 2 0,-6 0-2 16,-1 0 2 0,-5 0 0-16,1 0-1 0,0 0 0 15,-5 0-1-15,3-1 2 16,-1-9-1-16,-2-2 0 15,4 1 0-15,-4-5 2 16,3 6-2-16,-2-3 0 16,2-3 0-16,4 4 0 15,3-4 0-15,2 1 2 16,4-1-2-16,6-2-1 16,0-2 1-16,2-3 0 15,2-2 0-15,1-2 0 16,-5-3 0-16,-1-1 0 15,-4-5 0-15,-2 0-3 0,-2-6 0 16,-1 2 2-16,1 1-1 16,0 3 2-16,4 2 3 15,6-2-3-15,8-1 0 16,3 1-2-16,6 0 1 16,3-2 1-16,0 4 0 15,0 1 1-15,14-1 0 16,3-2-1-16,6 0 0 15,7 2 1-15,-2-1 0 16,2-2-1-16,-2 1 1 16,-4-1-1-16,-3 0-2 15,-1-1 2-15,-3 1 0 16,-5 4 0-16,3 6 1 16,-6 1-1-16,4 3 2 15,-1 4 0-15,-4-1-2 16,2 3 0-16,-1 0-3 15,-4 6 6-15,-1 2-5 0,2-1 4 16,-3 7-4-16,0 1 5 16,-3-2-3-16,3 2 0 15,-3 1 0-15,0-1 0 16,0 2 0-16,0 0 4 16,0 0-4-16,0-1 1 15,0 1-1-15,0 0 0 16,0 0 0-16,0 0 0 0,0 0-2 15,0 0 2 1,0-1 0-16,0 1 3 0,0 0-3 16,0 0-2-16,0 0 2 15,0 0 0 1,0 0 2-16,0 0-2 16,0 0-1-16,0 0-1 0,0 0 2 15,0 0 0-15,0 0 0 16,0 0 0-16,0 0-1 15,0 0 3-15,0 0-2 16,0 0 0-16,0 0-3 16,0 0 1-16,0 0 2 15,0 0 1-15,0 0-1 0,0 0-3 16,0 0 3 0,0 0 2-16,0 0-1 0,0 0-1 15,0 0 0-15,0 0 0 16,0 0 0-16,0 0 0 15,0 0 3-15,0 0-4 16,0 0 2-16,0 0-1 16,0 0 1-16,0 0 0 15,0 0-1-15,0 0 0 16,0 0-2-16,0 0 5 16,0 0-6-16,0 0 6 15,0 0-4-15,0 0 1 16,0 0-1-16,0 0 1 15,0 0-1-15,0 0 4 0,0 0-6 16,0 0 1-16,0 0 2 16,0 0 0-16,0 0 3 15,0 0 0-15,0 0-3 16,0 0 1-16,0 0-1 16,0 0 0-16,0 0-1 15,0 0 1-15,0 0 0 16,0 0 0-16,0 0 0 15,0 0 0-15,0 0-1 16,0 0 1-16,0 0 0 16,0 0 0-16,0 0 0 15,0 0 0-15,0 0 0 16,0 0 0-16,0 0 0 16,0 0 1-16,0 0 0 15,0 0-1-15,0 0 0 0,0 0 0 16,0 0 0-16,0 0 4 15,0 0-8-15,0 0 6 16,0 0-2-16,0 0 0 16,0 0 2-16,0 0-2 15,0 0 0-15,0 0 0 16,0 0 0-16,0 0 4 16,0 0-6-16,0 0 2 15,0 0 0-15,0 0-1 16,0 0 0-16,0 0 1 15,0 0 0-15,0 0 2 16,0 0-6-16,0 0 7 0,0 0-3 16,0 0 0-1,0 0-4-15,0 0 4 0,0 0 0 16,0 0 2 0,0 0-2-16,0 0 0 0,0 0-1 15,0 0 1-15,0 0 0 16,0 0 0-16,0 0 0 15,0 0 0-15,0 0 0 16,0 0 0-16,0 0 2 16,0 0 0-16,0 0-4 15,0 0 2-15,0 0-1 16,0 0 1-16,0 0 1 16,0 0-1-16,0 0 0 0,0 0 0 15,0 0 4 1,0 0-8-16,0 0 4 0,0 0 0 15,0 0 1-15,0 0 1 16,0-3-2-16,0 3 0 16,0 0 0-16,2-2 2 15,2-2-3-15,-1-3 2 16,3-1-2-16,-3 0-1 16,3-3 2-16,1 5 0 15,-1-5 0-15,-2 3 0 16,3-2 2-16,3-2-2 15,-1 2-1-15,3-3 0 0,0-3 0 16,6 1 1-16,-2-1 0 16,4-2 0-16,-4 5-1 15,3 2 1-15,-5 4 0 16,2 0 0-16,-4 4-1 16,2-2 0-16,-1 1 1 15,2 4-1-15,0 0 0 16,-3-3 0-16,-2 2 1 15,-8 1-1-15,2 0-1 16,-4 0-49-16,-4 11-52 16,-28 11-85-16,-20-1-75 15</inkml:trace>
  <inkml:trace contextRef="#ctx0" brushRef="#br0" timeOffset="125009.8164">3677 6895 427 0,'0'0'16'0,"0"0"7"16,0 0 18-16,0 0 1 16,0 0-11-16,0 0 30 15,0 0 18-15,78-92-15 16,-78 86 14-16,0-1-23 0,0 0-24 16,-8 3 1-16,-14 2-23 15,-3 2-6-15,-8 0-2 16,-6 9 2-16,0 10-3 15,2 5 1-15,1 6-1 16,2 8 0-16,1 3-3 16,7 5 3-1,3 3-3-15,5-3 3 0,7-2-1 16,7-1 1-16,4-2-2 16,0-3 0-16,7-1 2 15,10-4 6-15,2-3-4 16,5-1-1-16,-3-3 2 15,0-2 1-15,-3-4-4 0,-2 2 1 16,-5-1 0 0,2 2 1-16,-7 0-1 0,3 0 3 15,-6-4-3-15,4-2-1 16,-2-5 1-16,-2-1 0 16,0-3 0-16,0-3-1 15,-3 1 1-15,3-2 0 16,-3 1 0-16,0-3 1 15,0 1-2-15,0-2 0 16,0 1 1-16,0-2-1 16,0 0 2-16,0 1 0 15,0-1-1-15,0 0 0 16,0 0-1-16,0 0 0 16,0 0 0-16,3 2 0 15,0 5 3-15,4-3-3 16,2 5 0-16,0 5 1 0,-1 0 0 15,-1 5-1-15,-1 4 1 16,0 4 0-16,-6 9 2 16,0 7-3-16,-3 10 6 15,-19 9 5-15,-8 8 0 16,-6 2-2-16,3-3 0 16,2-9-6-16,4-3 1 15,9-9 4-15,0-7-3 16,9-1 0-16,2-4-3 15,7-7-2-15,0-2-2 16,4-8 0-16,22-7 2 0,20-12 6 16,18-2 6-16,21-27 16 15,15-10-9-15,7-6-8 16,1-3-7-16,-7 5-4 16,-17 0 0-16,-10 7 1 15,-17 2 2-15,-17 5-6 16,-13 9-26-16,-15 3-50 15,-12 3-55-15,-9 3-226 16</inkml:trace>
  <inkml:trace contextRef="#ctx0" brushRef="#br0" timeOffset="125558.996">2871 7954 793 0,'0'0'20'16,"0"0"9"-16,0 0 49 16,0 0-31-16,0 0-47 15,0 0-14-15,-20 11 10 16,20 19 3-16,0 4 2 15,7-5 2-15,-1-6-3 16,1-4-2-16,6-8 0 16,0-2 4-16,8-9 0 15,10 0 26-15,17-22 28 16,21-15 12-16,16-9-41 16,6-4-10-16,6-4-2 15,1 0-6-15,-14 1-2 16,-7 9-2-16,-17 8-5 0,-20 15 3 15,-16 8-2-15,-8 8-1 16,-10 3-3-16,-6 2-3 16,-3 8-109-16,-25 19-14 15,-15 7-17-15,-8 2-188 16</inkml:trace>
  <inkml:trace contextRef="#ctx0" brushRef="#br0" timeOffset="125936.3575">3079 8139 653 0,'0'0'56'0,"0"0"48"16,0 0-62 0,0 0-42-16,0 0-1 0,0 0-3 15,-39 68 4-15,29-42 1 16,4-7-1-16,6-6 0 15,0-8 1-15,0-1 2 16,0-4 5-16,19 0 14 16,26-17 59-16,21-17 6 15,22-16-45-15,16-8-32 16,5-3-2-16,3-2 0 16,-6 0-2-16,1 2 3 0,-10 7-7 15,-18 6-2 1,-19 12 4-16,-23 11-3 0,-13 10-1 15,-15 7 4-15,-6 5-4 16,-3 3 0-16,0 0-7 16,-6 3-85-16,-18 18-42 15,-10 6-18-15,-5 5-111 16</inkml:trace>
  <inkml:trace contextRef="#ctx0" brushRef="#br0" timeOffset="219590.5561">7624 8554 637 0,'-8'0'21'0,"5"3"1"16,3 0 67-16,0-1-59 15,0 0-22-15,0 1-6 16,0-3 12-16,-1 3 14 16,1-2 13-16,0 0 17 15,-3 2-13-15,3-2-1 16,-3-1-16-16,3 3-11 15,-3-3-2-15,3 2-6 16,0-1-2-16,0-1 0 16,0 0-5-16,0 0 9 15,0 0-1-15,0 0 1 0,0 0 15 16,3 0-5-16,21 0-7 16,18 0 2-16,16-8-9 15,9-2-4-15,3 0-2 16,6 1 0-16,3-2 4 15,-4 3-5-15,-4-1 2 16,-8 3-1-16,-5 2 0 16,-10 3 2-16,-5-1-3 15,-7 2 1-15,-8 0-1 16,-1 0 1-16,-8 0-1 16,-5 2 0-16,-5-1-1 15,-6-1 0-15,-3 4-4 16,0-4 5-16,0 0 0 15,0 0-1-15,0 5 1 16,0-1 4-16,0 4-2 16,-6 0-2-16,0 3 0 0,-5 2 1 15,4 1 1-15,-5 2-1 16,-4 0-1-16,0 4 0 16,-1 3 2-16,1 1 0 15,2-2-2-15,-1 2 0 16,2 1 1-16,2-1 0 15,5 2 0-15,-4-2-1 16,7 2 1-16,3 2-2 16,0-3 1-16,0-2 0 15,9 1 1-15,8-2-1 0,9-5 3 16,4 0-2-16,6-6-1 16,2-3 0-16,5-1 0 15,-2-4 0-15,-2 0 4 16,-12-3-3-16,-6 0 0 15,-11 0-1-15,-7 0 0 16,-3 0 2-16,0 0-1 16,0 4-1-16,0-4 0 15,-3 3 0-15,-15 4 0 16,-11 3 0-16,-4 3 0 16,-6 0 0-16,3 6 0 15,0 1 0-15,0 4 0 16,8 3-1-16,1 2 0 0,5 2 1 15,9-2-1 1,7 0 1-16,5-2 1 0,1 2-1 16,0 0-3-16,10-2 0 15,10-1 2-15,-5 4 1 16,3-2 0-16,0-3 0 16,-5-1 1-16,-2-2 1 15,-5-5-2-15,-4-1 2 16,-2-2-4-16,-19 0 3 15,-30-1-1-15,-24-5 4 16,-29-7-1-16,-11-1 0 16,-15 0-2-16,2-6 0 15,6-4 0-15,11 3-1 16,21 4-2-16,31-1-5 0,29 4-64 16,22 0-148-16,6 0-509 15</inkml:trace>
  <inkml:trace contextRef="#ctx0" brushRef="#br0" timeOffset="223820.522">8094 8626 236 0,'-3'0'91'15,"3"3"-40"-15,0-2 42 16,0-1-29-16,0 2-35 16,0-2-14-16,0 0 6 15,0 0 9-15,0 0 4 16,0 0-6-16,0 0-10 16,-3 0 3-16,3 0-5 15,-7 0-7-15,-1 0 0 16,-1 0-3-16,-3 0-2 15,-1-2 8-15,-1-2-7 0,0 1 8 16,0 0-2 0,-2-2-7-16,2 2 9 0,2 0-4 15,0-3-3 1,0 6 0-16,-1-7-5 0,-2 4 6 16,-3-1-1-16,3-1-3 15,-5 0 4 1,0 1-6-16,1 0 0 0,-4-2 2 15,1 1 0-15,2 1-2 16,-5-2-1-16,4 3 1 16,1-1 1-16,-2 1-1 15,-6 0-1-15,1 0 2 16,-6 0 0-16,5 0-2 16,-5-1 0-16,0 0 0 0,-6 1 0 15,4 0 0-15,-1-4 0 16,-1 3 2-16,3-2-1 15,2 3-2-15,-4-4 1 16,2 3 0-16,-1-1 1 16,5 0-1-16,0 0 0 15,3 4 1-15,-3-5 1 16,0 3-2-16,-1 2 2 16,1-5-2-16,-3 3 2 15,5 2-2-15,-2-2 1 16,1 0 0-16,4 1-1 15,-5 2 0-15,2-3 0 16,1 3 0-16,1-3 2 16,6 1-1-16,-2 2 0 15,5-1-1-15,-2-2 3 0,2 1-5 16,4-1 2-16,1 1 0 16,-2 1 2-16,4-3-1 15,-2 0-1-15,-1 3 1 16,-1-2 2-16,-2-2-3 15,-5 1 0-15,-3 1 0 16,-6-2-1-16,2 1 2 16,-5 0-1-16,5-2 0 15,-2 2 0-15,-3-3 0 16,5 0 0-16,-2 1 0 16,0 3 0-16,-1-1 3 15,1 1-3-15,-3 0 0 16,-3-1 2-16,2 1-2 15,-3 3 0-15,1-4 1 0,3-2 0 16,-1 2-1-16,1-1 0 16,3 0-1-16,-1 0 3 15,1 1-2-15,0-2 0 16,2 2 1-16,-2-2 0 16,-3 2 0-16,2-1-1 15,-5 3 0-15,-4-1 0 16,4-1 5-16,2 1-5 15,-2 1-3-15,6-1 2 16,-3 0 2-16,5 2 1 16,-2 0-2-16,0 1 0 0,2 0-2 15,-5 0 2 1,0 0 0-16,-4 0 0 0,-6 0 2 16,7 0-2-16,-3 0 0 15,-1 0 0-15,1 2-3 16,-2 4 4-16,3-4-1 15,-5 1 3-15,-2-2-2 16,2 2-2-16,-2 2 1 16,2-3 0-16,-2 4 0 15,2-3 1-15,7 1-1 16,0 0 1-16,5-1 0 16,4 2-1-16,-1 0 1 0,0 0-1 15,8-1 1 1,-1 1-1-16,-1 0 0 0,2 2 5 15,-2-1-2-15,-3 1-3 16,7 0 0-16,1 2 0 16,-2-2 0-16,1 1 0 15,-3 1 3-15,2-2-3 16,-1 3 2-16,-2-1-2 16,-5 2 6-16,-1 3-5 15,1-2 7-15,-3 1-6 16,2-4 1-16,-2 6 6 15,0-3-1-15,6-2 0 16,0 3 0-16,2 0-2 16,3 1-2-16,-1 0-4 15,-2 1 8-15,1 2-3 0,3-1-2 16,0-2 1-16,6 5 1 16,-1-2-1-16,1 0 2 15,1 0-6-15,-2 2 7 16,4-2-1-16,-1-2-2 15,2-1 5-15,-1 5-7 16,5-5 0-16,-1 3 9 16,-2-1-11-16,4-2 6 15,0 1-2-15,0 1-1 16,3-1 5-16,-3 4-7 16,3-2 1-16,0 2 4 15,0-2-6-15,0 0 6 16,0 2 1-16,0-3-7 15,0-2 7-15,0 3-6 16,3-7 3-16,0 6-1 0,0-3-3 16,3-2 5-16,-2 1-4 15,1-2 1-15,5 3 3 16,-5-2 0-16,5-1-3 16,-4 2 3-16,3 3-3 15,4-2 3-15,-2 0-1 16,1 0-3-16,1-3 3 15,-1-1-2-15,3-2 3 16,3 3-4-16,-2-3 1 16,1 3 1-16,-4 0-3 0,2-2 2 15,3 3-1 1,0-2 1-16,6-1-2 0,-2 1 1 16,5 1-1-1,1-3 0-15,-4 0 0 0,0 3 0 16,3-3 2-16,3 1-2 15,1-1 0-15,2 0-2 16,0 0 7-16,1 1-4 16,3-3-1-16,-1 2 0 15,0 2 0-15,0 1 1 16,2-2-1-16,-2 1 0 16,3 1 3-16,0-3-5 0,0 3 2 15,4-4 0-15,-1 5 1 16,3-5 1-16,-2 2 1 15,3 1-3-15,-4-1 3 16,-1 0-3-16,1 1 0 16,-3-2 0-16,0 2 1 15,1-1-1-15,5-2 0 16,0 1-1-16,8 0 4 16,4-4-5-16,1 3 2 15,-1 1 0-15,-5-3 0 16,-3 2 0-16,-4-3-2 15,1 4-1-15,-1-5 1 16,7 0 2-16,3 1 2 16,2-3 0-16,7 2-4 15,-7 3 4-15,1-2-1 0,-6 3-1 16,1-3 1-16,3 5-1 16,-2-6 1-16,0 2-1 15,2-1 2-15,-1-3-2 16,5 3 0-16,0-1 0 15,2 1 0-15,4 2-1 16,-5-1 3-16,-5-1-2 16,3-1 0-16,-4-2-1 15,6 0 1-15,1 0 0 16,8 0-4-16,0 0 4 0,-2 0 1 16,-6 3-1-1,-3-1 1-15,-5 0 0 16,-2-2-1-16,-3 0 0 15,-7 1 2-15,0-1-2 0,4 0 1 16,-1 0-1-16,4 0 1 16,0 0-1-16,2 0 0 15,-5 0 1-15,-7 0-1 16,0 0 0-16,-4 0-1 16,1-1 1-16,0-1-4 15,-1 0 4-15,-2-1 0 16,4 1 2-16,4 1-2 15,1-2 0-15,1-3-1 16,-8 1 1-16,2 0 0 16,-9 1 2-16,-2-1-2 15,0-3 0-15,0 1 2 16,-4-2-1-16,2 0 0 0,-2-2 1 16,8-3-2-16,0-1 0 15,4-2 0-15,5 0 0 16,-3 1 1-16,-3 0-1 15,-1-1 0-15,-3 3 1 16,-2-3-1-16,-2 0 2 16,-1-2-2-16,-2 0 0 15,-2-4 2-15,5 2-1 16,-1-1 1-16,-2-2 0 16,-2 4-2-16,-1-3 2 0,-4 1-2 15,3 0 1-15,-6 0-1 16,1 0 5-16,-3 2-3 15,3-4-1-15,-3-2-1 16,-4 5 4-16,0 0-4 16,-6 1 2-16,0-4-1 15,0 3-1-15,-9-4-1 16,-7 0 1-16,-4-3-1 16,-5-2 1-16,-2-1 0 15,-8-3 0-15,-5 0 0 16,-12-2-3-16,-12-3 0 15,-14 0 3-15,-11-2-1 16,-17 1 1-16,-14-2-1 16,-9 1 1-16,-21-2-6 15,-13 5-27-15,-3 4-46 0,1 4-103 16,20-2-314-16</inkml:trace>
  <inkml:trace contextRef="#ctx0" brushRef="#br0" timeOffset="262217.9392">8577 9319 323 0,'-3'-9'38'15,"3"-5"44"-15,0 1-5 16,0 4 1-16,0-1-34 15,0 0 1-15,0 5 0 16,0 0-9-16,0 4 8 16,0 1-12-16,0 0-18 15,0 0-5-15,0 0-6 16,0 0-2-16,0 0-1 0,0 14-2 16,0 8 2-16,0 2 1 15,-3 3-1-15,3-1 4 16,0-5-1-16,0-6-1 15,0 1 0-15,0-5 0 16,0-4 1-16,3-2-1 16,0-5-1-16,9 0 17 15,18-17 67-15,22-22 21 16,27-23-61-16,21-10-27 16,24-12-2-16,13 5-7 15,2-4-9-15,1 2 7 16,-10 2-7-16,-17 5 5 15,-22 9-5-15,-27 15 3 16,-22 16 1-16,-18 12-4 16,-15 11 0-16,-9 8-1 15,0 3 0-15,0 0-10 0,-3 10-57 16,-29 19-45-16,-13 17 21 16,-14 3-87-16,-8 2-126 15</inkml:trace>
  <inkml:trace contextRef="#ctx0" brushRef="#br0" timeOffset="262703.1626">8977 9215 576 0,'0'0'27'16,"0"0"34"-16,0 0 68 0,0 0-69 15,0 0-35-15,0 0-25 16,-27-25-7-16,25 39 7 16,1 6-1-16,-5 8 1 15,-3 2 4-15,2 1-2 16,1-5 0-16,-2-2 1 16,6-9-1-16,2-8 2 15,0-4-3-15,0-3 4 16,13 0 28-16,19-19 39 15,24-17 14-15,12-14-51 16,16-6-22-16,7-6 2 0,10 1-11 16,0-4 0-1,6-1 2-15,-3-1-3 0,-10 4-3 16,-9 8 6-16,-21 15-6 16,-16 10 3-16,-15 10-1 15,-14 7 3-15,-6 4-5 16,-5 6-3-16,-5 1 3 15,-3 2-3-15,0 0-13 16,0 0 11-16,0 0-4 16,0 0-1-16,-3 8-3 15,-12 9-12-15,-6 5-50 16,-6-1-27-16,-1-4-122 0,1-8-253 16</inkml:trace>
  <inkml:trace contextRef="#ctx0" brushRef="#br0" timeOffset="279253.3911">12858 8613 879 0,'-12'7'9'16,"1"-1"-9"-16,11-2 26 16,0 2-20-16,0 1 1 15,0-1-6-15,0 4 9 16,14-4 25-16,-1-2-18 16,6-4 25-16,7 0 14 15,1 0-49-15,4-13 54 16,5-7-48-16,6-3 4 15,4-1 9-15,6-5-12 16,9-3-14-16,8-2 0 16,1-3 11-16,9-3-11 0,-1 1 0 15,-3 0 0 1,-4 3 6-16,-6 2 7 0,0 1-13 16,-5 0 0-16,3 0 3 15,2-1-10-15,-3-2 14 16,4 0-7-16,-12 7 0 15,-8 5 2-15,-14 8-2 16,-8 10 0-16,-6-1-1 16,-4 4-7-16,-2 2 8 15,-2 1 0-15,0 0-2 16,6 14 12-16,0 12-14 16,3 7 4-16,1 6 0 15,-4 0-11-15,3-3 15 0,1-5-4 16,1-4 1-16,0-4 5 15,3 1-9-15,1-4 4 16,2 0-1-16,1-5 0 16,-2 2 1-16,-4-4-1 15,-1 1 0-15,-7-1 8 16,1 0-12-16,-1 0 4 16,-4-1 0-16,1-2-4 15,-1-1 12-15,1-3-8 16,1 0 1-16,1 1 5 15,3-1-9-15,5-2 3 16,-2-2 0-16,0 3 10 16,-3-3-9-16,4-2 10 15,2 0 0-15,2 0 13 16,1 0-23-16,1-2-1 16,-1-5 1-16,5-3 4 0,7-4-1 15,0-2 7-15,8-5-11 16,9-1 9-16,-2-2-12 15,9-2 3-15,3 6 0 16,3 6-6-16,0 2 7 16,-5 3-1-16,-11-1 0 15,-4 2 3-15,-5-4-6 16,-1 5 5-16,3-4-2 16,-10 2 0-16,-4 0 4 15,-4 1-4-15,-2-1 0 16,-4 5 6-16,-2-2-14 15,-8 6 12-15,-1 0-5 0,0 0 1 16,-1 0 0 0,-2 0 0-16,1 7 0 0,0 6-13 15,3 6 7-15,5 9 6 16,7 4 0-16,5 4-2 16,-4 0 7-16,3-2-5 15,-5-4 0-15,0-1 5 16,-1-3-11-16,-3-6 6 15,4 0 0-15,1-1-12 16,3-4 30-16,2 1-18 16,6-1 0-16,4-1 10 15,7 3-18-15,9 2 8 16,2-2 0-16,-1-3-3 0,-5-1 8 16,4-3-5-16,-6-6 0 15,6-4 10-15,3 0-15 16,5-5 7-1,7-12-2-15,4-2 0 0,3-1 7 16,3 1-7-16,-8 2 0 16,-7 3 2-16,-11 0-9 15,-3-1 14-15,0-1-6 16,2 2-1-16,0 5 4 16,10 1-4-16,9 2 0 0,1 6 0 15,-2 0-14 1,-14 0 14-16,-16 17 0 0,-10 3-3 15,-7 8 6-15,-3 6-5 16,-5 2 2-16,-3 5-2 16,-3-7-8-16,2-5 17 15,4-7-7-15,5 2 0 16,7-7 10-16,3-8-10 16,10-2 0-16,9-6 1 15,2-1-13-15,3 0 29 16,0-8-17-16,-2-6 0 15,7-2 8-15,8-1-13 16,0 2 5-16,1 1 0 16,-14 4-7-16,-14 4 18 15,-13 0-11-15,-10 3 0 16,-7 1 5-16,-5-1-10 16,0 2 8-16,-1-2-3 0,0 0 0 15,-2 1-14-15,1-5-33 16,-2-1-16-16,-3-7-207 15,-16-6-410-15</inkml:trace>
  <inkml:trace contextRef="#ctx0" brushRef="#br0" timeOffset="280570.1603">19571 8748 529 0,'0'0'38'15,"0"0"73"-15,0 0 8 16,0 0-36-16,0 0-42 16,0 0 27-16,-34-77-57 15,3 77 13-15,-8 0-19 16,-6 5 7-16,-3 12-12 16,0 2 0-16,11 1 4 15,9 2 5-15,12-2-3 0,10-3-3 16,6 0-3-1,0 0 10-15,28-4-10 16,10-7 2-16,13-4 6 16,2-2-8-16,-7-6 5 0,-6-13 9 15,-10-8-2-15,-7-6-2 16,-4-6 23-16,-1-7-21 16,-8-7-2-16,-1-5 16 15,1-7-23-15,-2 4 12 16,-3 3-3-16,-5 9-2 15,0 10-10-15,0 15 1 16,0 12 10-16,0 7 10 16,0 5-20-16,-4 8-1 0,-9 23 0 15,-3 17-14-15,-4 13 8 16,5 7 6-16,9 1 0 16,6-3-21-16,0-6 43 15,14-5-19-15,10-8-3 16,1-8 1-16,-4-10-1 15,-1-7 0-15,-4-10 1 16,-9-5-8-16,-2-7 21 16,1 0-14-16,7-7 11 15,4-10-8-15,3-7-5 16,6 2 2-16,-10 0 0 16,-1 8-3-16,-1 3 18 15,-11 5-14-15,-1 6-1 16,-2 0-6-16,0 0-3 0,4 0 6 15,3 14-6-15,5 6-1 16,1 0 20-16,7 1-8 16,0 0-2-16,4-1-4 15,0-1-41-15,0-2-86 16,-1-7-165-16</inkml:trace>
  <inkml:trace contextRef="#ctx0" brushRef="#br0" timeOffset="280726.7742">20125 8656 873 0,'0'0'19'0,"0"0"-18"16,0 0-1-16,0 0-8 0,0 0-146 15,0 0-105-15</inkml:trace>
  <inkml:trace contextRef="#ctx0" brushRef="#br0" timeOffset="281077.835">20149 8782 553 0,'0'0'164'0,"0"0"-105"15,0 0 52-15,0 0-63 0,0 0-42 16,0 0 4-1,80 0-10-15,-55 19-2 16,-6 1 2-16,-8 1 0 16,-5 0-1-16,-4-3-12 0,-2-2 24 15,0-3-11-15,0-4 2 16,0-5 13-16,0 0-15 16,0-4 0-16,0 0 2 15,0 0 91-15,0-10-19 16,4-7-51-16,15-9-9 15,3 4-8-15,4-5-9 16,4-1 5-16,2-1-2 16,1 2 0-16,-4 8-36 15,0 4-45-15,-6 9 9 16,1 6-118-16,-7 0-59 0,1 0-230 16</inkml:trace>
  <inkml:trace contextRef="#ctx0" brushRef="#br0" timeOffset="281931.2946">20596 8897 385 0,'0'0'67'0,"0"0"-43"16,0 0 187-16,0 0-98 16,0 0-69-16,0 0 2 15,146-28-36-15,-113 14 12 16,-2-3-14-16,-7-3 9 0,-7 3-17 15,-10 1 8-15,-4-1 3 16,-3 7 34-16,-13 9-25 16,-19 1-13-16,-8 8-7 15,-3 12 3-15,7 6-11 16,9 1 12-16,12 1-4 16,9-4 0-16,6-4-6 15,2-7 6-15,20-3 0 16,10-3 8-16,11-7-13 15,2 0 5-15,2 0 0 16,-2-13-7-16,0-1 26 16,-5-5-18-16,3 2-1 15,-1-3 6-15,-2 1-12 16,2 2 6-16,-5 4 0 16,-5 4-7-16,-6 1 9 0,-2 5-4 15,-6 0-4-15,0 3-27 16,-3 0 26-16,-2 0-9 15,-2 0 16-15,-2 0-4 16,-3-3 0-16,-4 3 4 16,-2 0 0-16,0-4 8 15,0 3-8-15,0-1 3 16,-2-2 8-16,-16 4-3 16,-4 0 0-16,-5 0-8 15,-1 11 0-15,-2 6 0 0,1 2-8 16,7 3 8-1,4 2 0-15,10-4 0 16,8 2 11-16,0-1-11 16,17-9 0-16,13-1 5 0,10-8-2 15,2-3 1-15,3 0-1 16,1-17 4-16,-3-5 5 16,-3-8-12-16,-1-4 10 15,-1-8-7-15,-3-1 28 16,-2-10-27-16,-6-3 13 15,-2 1-5-15,-4-3 3 16,-6 5-15-16,-6 7 0 16,-9 10 6-16,0 13 17 15,0 9-16-15,0 8 1 16,0 6-8-16,-9 13-4 0,-10 24-3 16,-5 16 6-16,2 10 1 15,0 5-17-15,6-2 38 16,4-2-20-16,3-2-1 15,6-7 7-15,3-4-13 16,0-8 6-16,2-7-12 16,11-9 3-16,1-5-94 15,0-11-17-15,-2-11-170 16</inkml:trace>
  <inkml:trace contextRef="#ctx0" brushRef="#br0" timeOffset="282109.8154">21533 8814 832 0,'0'0'19'0,"0"0"2"16,0 0-15-16,0 0-6 16,0 0 17-16,0 0-11 15,241 7-6-15,-205-3-332 16</inkml:trace>
  <inkml:trace contextRef="#ctx0" brushRef="#br0" timeOffset="284548.4777">22998 8451 307 0,'0'0'27'0,"0"0"8"15,0 0-1-15,0 0 39 16,0 0-67-16,0 0 12 0,-145-99-3 15,111 86-4-15,-6-4-11 16,-5 3 0-16,-6-4 15 16,-8-3-16-16,-6-3 14 15,-8-5-8-15,-5 0 1 16,-8-2 19-16,-2-4-13 16,0-2 11-16,0 0 1 15,3-1 2-15,6 3-16 16,0 1 9-16,4 2-15 15,-4 3 23-15,-4 0-38 16,-5 3 16-16,-2-3-5 16,-4-1 0-16,-1 0 5 15,-5-1-5-15,-9 1 6 16,-1 5 3-16,-2 1-14 16,0 1 5-16,4-3 0 0,2 6 1 15,0-3 9-15,2 0-7 16,1 3-3-16,-4-1-12 15,1 1 12-15,-3 0-2 16,-5 4 11-16,1-3-16 16,1 3 16-16,8 2-9 15,7 3 0-15,0-3 9 16,-1 0-19-16,-2 2 10 16,-3-2 0-16,-4 0-6 15,5-4 14-15,-5 0-8 0,-2 1 0 16,0 0 2-1,0 1-6-15,4 4 4 0,5-1 0 16,4 2-1-16,-1 1 9 16,1-3-8-16,1 2 0 15,1-3 1-15,3 2-8 16,-6-1 7-16,-3 1 0 16,-3 1-6-16,1 1 15 15,3 1-9-15,8 1 0 16,6 1 10-16,2 2-18 15,0-2 8-15,-3 6 0 16,-5-1-16-16,-3 2 32 16,0 0-16-16,-4 0 0 0,1 0 4 15,-5 0-12 1,-4 0 12-16,-3 0-4 0,-4 2 0 16,3 2 2-16,-1 3-2 15,5-4 0-15,2 3 3 16,3 2-12-16,1-2 9 15,1 4 0-15,-1 0-3 16,-3 4 12-16,-5 1-9 16,1 2 0-16,3-1 6 15,1 4-24-15,3-1 23 16,6 1-5-16,1 1 0 16,2 1 10-16,8 3-10 15,-2 0 0-15,4 6 3 16,-1 2-21-16,-3-2 23 0,-1 6-5 15,1-1 0-15,0-3 9 16,10-2-9-16,11-2 0 16,3-2 1-16,7 3-14 15,8-2 16-15,-1 3-3 16,-5 3 0-16,-1 2 13 16,-2 0-17-16,1 3 4 15,2 0 0-15,6-2-14 16,7 8 21-16,6-1-7 15,4 3 0-15,6 9 5 16,-4-1-10-16,3 5 5 16,1-7 0-16,6 0-15 15,8-3 21-15,6-4-6 16,3 0 0-16,3 0 1 16,14-2-1-16,8 0 9 0,4-4 3 15,7 4-7-15,0-5 4 16,8-1-4-16,12-3-5 15,3 2 22-15,12-3-25 16,8-2 6-16,-3 5 0 16,7-4-3-16,1 4 3 15,-2-3-3-15,1 0 0 16,4-1 9-16,4-1-13 16,6-3 4-16,6-4 0 15,3-2 9-15,8 4 4 0,0-1-3 16,3 1-4-1,7-5 2-15,5 1-13 16,11-6 10-16,5 3-7 0,2-4 2 16,2 1 0-16,4-1 0 15,0 0 0-15,4-6 4 16,8 4-5-16,0-4 2 16,1 0 0-16,-4 3-1 15,-9 1-1-15,-2 3 1 16,-8-3 0-16,-3 1 3 15,10-3-5-15,-7 2 4 16,8-8-2-16,5 5 0 16,-8-2-1-16,-5 1 1 0,-4 0 0 15,-5 4 7 1,-3-1-15-16,6-1 8 0,-3 1 0 16,6-2-19-16,3-1 40 15,-4 0-21-15,-3-1 0 16,-3 2 9-16,-12 2-18 15,-7-4 9-15,-9 4 0 16,-3-6-3-16,2 3 15 16,3-6-12-16,7 2 0 15,2-4-5-15,-1 0 1 16,-2 1 8-16,-1 1-2 16,-3 2-2-16,-6 1 1 15,-1-2-1-15,-3 0 0 16,0-3 2-16,5 3-11 0,8-5 8 15,4 0 1-15,4 0 0 16,-4 0 14-16,-9 0-14 16,-9-5 0-16,-10-4 5 15,-5-1-15-15,-7-5 12 16,0 1-2-16,-3-6 0 16,8-2 15-16,2-3-15 15,10-3 0-15,2-3 3 16,4-2-4-16,-1-7 1 15,-7-1 0-15,-12-1 3 16,-9-5 15-16,-13 1-19 16,-3-6 1-16,-4-10 0 15,-5-5-9-15,-2 1 15 16,-7 0-6-16,-9 4 0 16,-2 2 16-16,-5 1-18 0,-1 3 2 15,1-1 0-15,-1 8 23 16,-1-4-9-16,-8 3-11 15,-4-2-3-15,-6-5 2 16,-16-3-9-16,-43-5 7 16,-42-5-57-16,-46-6 0 15,-46-22-283-15</inkml:trace>
  <inkml:trace contextRef="#ctx0" brushRef="#br0" timeOffset="287357.9309">13468 12325 619 0,'-15'-10'2'16,"5"5"22"-16,3 0 37 15,6 5 3-15,1 0-15 16,0 0-34-16,0 0-15 16,0 0 0-16,0 0-9 15,0 0 5-15,0 7 8 16,18 3 1-16,18-3 27 16,19 0-30-16,29-4 61 15,29-1-19-15,21-2-42 0,12 0 27 16,8 0-29-16,1 0 0 15,-13 0-10-15,-15 0 33 16,-26 0-23-16,-31 0 0 16,-33-2 6-16,-22 2-20 15,-15-3 27-15,-6 3-19 16,-25 0 6-16,-12 0-118 16,-5 0 69-16,-1 0-57 15,0 8-87-15,-1-1-110 16</inkml:trace>
  <inkml:trace contextRef="#ctx0" brushRef="#br0" timeOffset="287992.0859">13372 12371 432 0,'0'0'52'0,"0"0"63"0,0 0 6 15,0 0-64 1,0 0 1-16,0 0-1 0,-4-46-43 15,4 43-11-15,0 3-3 16,0 0 6-16,0 0-11 16,0 4 15-16,6 11-10 15,1 2 0-15,-1 8 8 16,5 0-15-16,-6 5 7 16,2-4 0-16,-5 1-6 15,-2-4 20-15,2-9-14 16,0-2 0-16,-2-5 5 15,1-4-11-15,-1-3 6 16,3 0 0-16,0 0-16 16,7 0 41-16,16 0-21 15,13 0 17-15,16 0-2 0,13 0-20 16,11 0 1-16,9 0 0 16,14 0-18-16,10-3 48 15,4 3-30-15,8-7 0 16,-8 3-1-16,1-2-6 15,-10-1 11-15,-12 5-4 16,-14-5 0-16,-9 1 4 16,-14 2-4-16,-13-3 0 15,-9 4 6-15,-11-2-14 16,-11 3 12-16,-4-1-4 16,-7 3 0-16,-3 0-13 15,0-3 8-15,0 3-57 0,0 0-141 16,-3-6-119-16</inkml:trace>
  <inkml:trace contextRef="#ctx0" brushRef="#br0" timeOffset="288240.9686">14894 12279 585 0,'0'0'63'15,"0"0"98"-15,0 0-91 16,0 0 13-16,0 0-48 15,0 0 8-15,-71-58-43 16,65 70-3-16,-3 12 3 16,1 5 0-16,2 4 0 15,3-1-11-15,0 5 22 16,3-3-11-16,0 5 0 0,-3-3 6 16,-1 0-8-16,-3-3 2 15,4-3-33-15,3-6-10 16,0-5-241-16</inkml:trace>
  <inkml:trace contextRef="#ctx0" brushRef="#br0" timeOffset="289009.2961">15635 12523 449 0,'0'0'166'16,"0"0"-117"-16,0 0 65 16,0 0-53-16,0 0-11 15,0 0-15-15,0 0-34 16,-110-145 24-16,72 145-25 15,-6 0 9-15,-3 17-11 16,0 10 4-16,3 2 1 0,8 1-3 16,16 3 0-16,6-7 3 15,13 1-3-15,1-7 6 16,12-4-10-16,17-7 5 16,10-9-1-16,6 0 0 15,1-12 12-15,-2-18 2 16,-3-7 16-16,-3-9-11 15,-2-7 7-15,-9-3-26 16,3-3 14-16,-10 2 31 16,-3-4-33-16,-4-3 1 15,-6 9-13-15,-4 7 29 16,-3 12-29-16,0 17 0 16,0 9 4-16,0 7 22 15,-3 3-23-15,-4 10-3 0,-11 22 0 16,-4 14-8-16,4 7-1 15,1 7 9-15,10 0 0 16,5-1-25-16,2 3 59 16,6-2-32-16,14-1-2 15,3-8 5-15,2-9-17 16,-2-15 12-16,0-11 0 16,-10-12-22-16,2-4 59 15,1-7-37-15,2-20 0 16,3-6 12-16,-4-1-17 15,-4 3 10-15,-6 3-4 16,-2 9-1-16,-5 8 7 16,3 8-7-16,-3 3 0 15,0 0-10-15,0 3-9 16,0 14 19-16,3 9 0 0,5-2-2 16,2-2 14-1,3 2-12-15,7-4 0 0,6-3-11 16,6 3-41-16,1-11-100 15,-4-2-203-15</inkml:trace>
  <inkml:trace contextRef="#ctx0" brushRef="#br0" timeOffset="289157.8996">16126 12332 757 0,'0'0'27'0,"0"0"16"16,0 0 0-16,0 0-23 15,0 0-20-15,0 0 0 16,28-33-66-16,-17 53-225 16</inkml:trace>
  <inkml:trace contextRef="#ctx0" brushRef="#br0" timeOffset="289492.007">16154 12451 402 0,'0'0'85'0,"0"0"-52"16,0 0 49-16,0 0 4 0,0 0-30 16,0 0 20-1,128-23-69-15,-106 25 20 0,-3 15-27 16,-2 3 11-16,-4 4-12 16,-6 3 2-16,-3 2 1 15,-4-9-2-15,0 0-3 16,0-4 3-16,-2-7 4 15,-1-4 6-15,0-5-10 16,3 0 24-16,-3 0-2 16,3 0 100-16,0-5-60 15,0-11-22-15,3-10-40 16,14-4 14-16,9 1-23 16,-4-2 12-16,7 2-6 15,-1 6-18-15,-1 6-108 0,-1 1-10 16,0 6-143-16</inkml:trace>
  <inkml:trace contextRef="#ctx0" brushRef="#br0" timeOffset="290383.9104">16629 12521 334 0,'0'0'59'15,"0"0"-12"-15,0 0 41 16,0 0 43-16,0 0-26 15,0 0-13-15,94 16-66 16,-65-16-20-16,1-7 32 16,-6-7-26-16,-4-2 5 15,-4-4 5-15,-8 1-5 16,-5 2 0-16,-3 4-15 0,0 7 11 16,-17 3-13-16,-13 3 0 15,-4 6 0-15,-5 13 0 16,9 9 0-16,8-2-9 15,5 1 9-15,10-2 0 16,7-5-19-16,0-3 45 16,8-4-26-16,15-7 0 15,12-3 1-15,1-3-1 16,6 0 8-16,0 0 1 16,-3-12-9-16,-4-2 3 0,5-5-3 15,-6-1 0-15,1-1 5 16,3 1-13-16,-5 5 13 15,-5 4-5 1,-4 6 0-16,-2 0-6 0,-2 2 6 16,-7 3 0-16,-3 0-34 15,-4 0 29-15,1-3-11 16,-7 3 16-16,0 0-4 16,0 0 19-16,0 0-15 15,0-3 0-15,0 0 9 16,0 0-15-16,0-1 20 15,-15 0-14-15,-3 4 0 16,-11 0-5-16,-5 4 3 16,0 20 2-16,-5 1 0 0,9 3-18 15,11 1 30-15,6 0-12 16,9-6 0-16,4-3 0 16,11-3 0-16,14-4 0 15,17-9 5-15,5-4-4 16,9-1 10-16,1-19-2 15,-4-5-9-15,-6-6 30 16,-1-8-30-16,-4-7 9 16,-8-8-2-16,3-2 32 15,-7-3-35-15,0-4 16 16,-11 0-20-16,-4 0 17 16,-11 5-25-16,-4 7 8 15,0 11 0-15,-3 12-13 0,-5 14 28 16,5 9-8-16,-1 5-7 15,0 8-17-15,-2 21 12 16,-4 12 3-16,-1 12 2 16,4 6-21-16,-1 2 49 15,4 1-28-15,4 0 0 16,0-4 8-16,0 3-17 16,0-11 9-16,0-4 0 15,9-7-25-15,0-8 52 16,3-9-54-16,-3-5 10 15,1-9-156-15,1-8-186 0</inkml:trace>
  <inkml:trace contextRef="#ctx0" brushRef="#br0" timeOffset="290564.0529">17432 12425 493 0,'0'0'349'0,"0"0"-321"15,0 0 79-15,0 0-103 16,0 0 16-16,0 0-32 16,117-37 39-16,-73 40-34 15,0 3 7-15,-6-1-232 16,-3-2-110-16</inkml:trace>
  <inkml:trace contextRef="#ctx0" brushRef="#br0" timeOffset="291028.1623">19759 9012 115 0,'0'0'0'16</inkml:trace>
  <inkml:trace contextRef="#ctx0" brushRef="#br0" timeOffset="291590.925">19759 9012 75 0,'18'-85'119'16,"-18"85"20"-16,0 0-29 15,0 0-21-15,0 0 5 16,0 0-20-16,14-205 25 15,-14 198 20-15,0 7-87 0,0 0-17 16,-11 12-15 0,-13 22-8-16,-5 12-7 0,-4 2 30 15,4-3-15 1,11-9 0-16,7-6 10 16,6-10-17-16,4-6 7 0,1-7 0 15,0-6-4-15,1-1 9 16,29-1 37-16,19-17 33 15,18-5-59-15,5-7-16 16,-2 0 0-16,-5-2 4 16,-2-7 15-16,-1 5-11 15,-5 8-3-15,-9 9-5 16,-16 16 4-16,-10 1-14 16,-10 14 2-16,-6 20-12 0,-2 8-2 15,-4 5 40 1,0-2-18-16,0-6 0 0,6-5 5 15,8-4-6-15,7-7 1 16,7-6 0-16,12-7 22 16,11-10-18-16,9 0 10 15,4-7-14-15,-2-16 13 16,0-3-17-16,-1-7 4 16,1-6 0-16,5 2 12 15,-4 1 6-15,-4 2-18 16,-3 13 0-16,-4 6 6 15,-4 8-12-15,-9 7 6 16,-11 1 0-16,0 15-20 0,1 10 31 16,0-2-11-16,4 5 0 15,-1 0 2-15,-2-2-8 16,-5 2 8-16,-20 1-4 16,-9-7-49-16,-52-12-261 15</inkml:trace>
  <inkml:trace contextRef="#ctx0" brushRef="#br0" timeOffset="292260.3287">16161 7810 780 0,'0'0'2'16,"0"0"2"-16,0 0-4 0,0 0-18 15,0 0 12-15,0 0 12 16,-7 33 2-16,7-26-8 15,0-1 17-15,17-6-17 16,17 0 30-16,20-12 39 16,21-12-45-16,19-3-9 15,8-2 21-15,7-3-36 16,-3-1 16-16,-2-4-22 16,-2-1 6-16,-8 3 0 15,-20 2-29-15,-16 10 59 16,-23 10-60-16,-25 13 23 15,-15 0-213-15,-45 25-224 16</inkml:trace>
  <inkml:trace contextRef="#ctx0" brushRef="#br0" timeOffset="292977.4882">14301 13459 603 0,'0'0'130'0,"0"0"-126"15,0 0 93-15,0 0-81 16,0 0-6-16,0 0-10 16,-20 10 10-16,17 10-12 0,3-4 2 15,6-4 0 1,26-11 3-16,21-1 12 0,20-10 17 15,24-14 18-15,15-8-41 16,10-4 8 0,-3-5-17-16,1 2 15 0,-12-3-4 15,-9 2 1-15,-14 7-2 16,-20 8-10-16,-24 10-4 16,-23 10-6-16,-18 5-67 15,-18 8-225-15,-24 16 105 16</inkml:trace>
  <inkml:trace contextRef="#ctx0" brushRef="#br0" timeOffset="349529.4834">7633 9931 610 0,'-9'-9'10'15,"3"1"61"-15,6 4 7 16,0-1-24-16,0-6-15 16,12 2-13-16,8-4-9 15,15-4-2-15,4 3-1 0,3-2-3 16,7 2 12-16,3-1-10 16,-1 5 2-16,1 0-5 15,-6 6-7-15,-7 1 3 16,-6 3-2-16,-5 0 0 15,-4 16-1-15,-6 7-3 16,-8 11 5-16,-4 5-4 16,-1 4-1-16,1-3 0 15,3 2 4-15,4-5-3 16,11-4-1-16,4 0 0 16,5-7 1-16,6-2 0 15,0-7-1-15,0-8 4 16,2-4-4-16,-5-2 2 15,-6-3 0-15,-12 0 1 0,-8 0 1 16,-5-5 2-16,-2 2 0 16,-3-4-1-16,-3 5-2 15,-21 2 10-15,-11 0-10 16,-11 0-1-16,-3 17 2 16,0 8 0-16,1 6-4 15,2 8 1-15,6 6-1 16,3-1 1-16,11 4-1 15,5-4-1-15,12-2 1 16,9-2 0-16,0 3 1 16,3-3-1-16,21 0 0 15,-2 0 2-15,4-2-2 0,-1-1 0 16,2 0 0 0,-10-2 0-16,-1-2 1 15,-10 1-2-15,-6-4 3 16,0 1-6-16,-12-5 8 15,-12-4-4-15,-13-2 4 0,-6-4-4 16,-10-2 22-16,-11-4 1 16,-9-3-11-16,-7-4-3 15,-8-3-1-15,-5 0-2 16,-1 0 2-16,9 0-5 16,16-3-1-16,17-1 3 15,6 1-5-15,17-1 5 16,13 4-5-16,3 0 0 0,10 0 1 15,3 0-1-15,0 0-24 16,0 0-113-16,-9 4-191 16</inkml:trace>
  <inkml:trace contextRef="#ctx0" brushRef="#br0" timeOffset="350070.0799">4429 11054 648 0,'0'0'19'0,"0"0"66"16,0 0 25-16,0 0-24 16,0 0-29-16,0 0-34 15,-9-53-23-15,6 79 1 16,-6 7-1-16,2 7 15 15,3-1 0-15,2-5-5 0,2-7-10 16,0-5 6-16,16-5 3 16,5-7-7-16,13-10 4 15,14 0-1-15,18-17 22 16,14-19 0-16,14-9-22 16,8-9 10-16,8-8-11 15,6-6 1-15,-1-2-2 16,-15 9-1-16,-28 18 0 15,-29 14-3-15,-22 17 2 16,-17 7 5-16,-4 5-4 0,0 0-2 16,-7 2-24-16,-23 23-64 15,-19 11 5 1,-5 5-113-16,-10 0-162 16</inkml:trace>
  <inkml:trace contextRef="#ctx0" brushRef="#br0" timeOffset="350411.1838">4745 11235 493 0,'0'0'45'0,"0"0"22"15,0 0 58-15,0 0-67 16,0 0-47-16,0 0 6 16,-110 102 15-16,96-78-9 15,4-2-13-15,7-8 9 16,3-4-5-16,0-3-4 0,6-7 6 15,24 0 53-15,24-20 23 16,26-13-41-16,14-10-26 16,19-15-17-16,14-6-1 15,2-9-2-15,9 0-1 16,-8 1-2-16,-14 3-1 16,-19 13 4-16,-28 8-3 15,-20 17-2-15,-24 13 3 16,-11 5-2-16,-8 5 0 15,-3 8-2-15,-3 0-24 16,0 0-65-16,0 0-112 16,-18 0-318-16</inkml:trace>
  <inkml:trace contextRef="#ctx0" brushRef="#br0" timeOffset="361475.4678">8834 9377 467 0,'0'-10'25'16,"0"3"16"-16,0 0 49 16,4 3-13-16,-1-2-12 15,0 2-33-15,6 1-14 0,-7-3-3 16,3 6 7-1,-2-1 5-15,-3 1-6 0,0 0-1 16,0 0-8-16,0 0-7 16,1 10 0-16,-1 7 4 15,3 7 12-15,-3 2-3 16,4-1-4-16,-1 0 0 16,3-6-5-16,-1-3-2 15,2-4-2-15,0-3 2 16,3-3 2-16,10-6 9 15,16 0 24-15,14-15 0 16,25-23-14-16,21-11-21 16,20-11 7-16,11-6-14 15,-1-1 4-15,-3 1 1 0,-15 10-2 16,-7 8-2-16,-19 5 3 16,-9 6-3-16,-15 13 1 15,-19 6 1-15,-12 4-3 16,-11 8 3-16,-8-2-3 15,-3 6-2-15,0 1 2 16,-5-2 0-16,4 3 1 16,-4 0-1-16,0 0 0 15,0 0 1-15,0 0-1 16,0 0 0-16,0 0-1 16,0 0 0-16,0 0 0 15,0 0 2-15,0 0-1 16,0 0 0-16,0 0 0 15,0 0 0-15,0 0 1 16,0 0-1-16,0 0 0 16,0 0 0-16,0 0 0 15,0 0 1-15,0 0 0 0,0 0-1 16,0 0 0-16,0 0 1 16,0 0-1-16,0 0 0 15,0 0 1-15,0 0-3 16,0 0 4-16,0 0-4 15,0 0 4-15,0 0-2 16,0 0 1-16,0 0-1 16,0 0 0-16,0 0 0 15,0 0 0-15,0 0 1 16,0 0-1-16,0 0 0 0,0 0-1 16,0 0 2-16,0 0 0 15,0 0-1 1,0 0 0-16,0 0 0 15,0 0 2-15,0 0-2 0,0 0 0 16,0 0 0-16,0 0 1 16,0 0-2-16,0 0 1 15,0 0 0-15,0 0 0 16,0 0 0-16,0 0 1 16,0 0-1-16,0 0 0 15,0 0 0-15,0 0-1 16,0 0 1-16,0 0 0 15,0 0 1-15,0 0-2 0,0 0 1 16,0 0 0 0,0 0 0-16,0 0 0 0,0 0 0 15,0 0 0-15,0 0 2 16,0 0-3-16,0 0 1 16,0 0 0-16,0 0-1 15,0 0 2-15,0 0-1 16,0 0 0-16,0 0 1 15,0 0-1-15,0 0 0 16,0 0 0-16,0 0 0 16,0 0 0-16,1 0-1 15,-1 0 1-15,0 0 0 16,0 0 2-16,0 0-2 16,0 0 0-16,0 0 0 0,0 0-1 15,0 0 1-15,0 0 0 16,4 0 0-16,-4 0 0 15,0 0 0-15,0 0 0 16,0 0 1-16,0 0 0 16,0 0 0-16,0 0-1 15,0 0-2-15,0 0 2 16,0 0 1-16,0 0 0 16,0 0-1-16,0 0-2 15,0 0 2-15,0 0 1 16,0 0-1-16,0 0-1 15,0 0 0-15,0 0 1 16,0 0 2-16,0 0-1 16,0 0-1-16,0 0 0 15,0 0 0-15,0 0-1 0,0 0 2 16,0 0-1-16,0 0 0 16,0 0-21-16,-27 0-143 15,-19-3-382-15</inkml:trace>
  <inkml:trace contextRef="#ctx0" brushRef="#br0" timeOffset="363229.1934">7178 7788 353 0,'0'0'55'0,"0"0"15"15,0 0 8-15,0 0 9 16,0 0-26-16,0 0-2 0,-6-48 3 15,6 43-23 1,0 2 25-16,0 3-10 0,0 0-13 16,0 0-21-16,0 0-2 15,0 0-11-15,0 0-5 16,0 0-2-16,0 3-4 16,0 14-2-16,0 6 6 15,0 2 0-15,0 4 1 16,0-2 1-16,3-4-2 15,3-5 1-15,0-1 0 16,0-8 1-16,2-1-2 16,2-7 1-16,2-1 2 0,13 0 20 15,18-21 26 1,14-11-13-16,22-11-25 0,15-10-2 16,15-6 3-1,7-1-9-15,5-8-3 0,-5-1 0 16,-5 0 1-1,-11 8 1-15,-18 7-1 0,-18 13 1 16,-21 7-1-16,-13 15 1 16,-15 6-1-16,-6 6-1 15,-5 6 0-15,-4 1 0 16,0 0-10-16,0 5-34 16,-16 24-32-16,-14 11-7 15,-15 11-136-15,-10 6-185 16</inkml:trace>
  <inkml:trace contextRef="#ctx0" brushRef="#br0" timeOffset="364120.5459">7721 7824 637 0,'0'0'18'0,"0"0"37"15,0 0 28-15,0 0-5 16,0 0-32-16,0 0-10 16,0-83-7-16,0 83-19 15,0 0-10-15,-3 11-1 0,-6 12 1 16,0 9 0-16,3-3 0 16,0 0 1-16,3-8-2 15,3-2 0-15,0-8 1 16,0-2 3-16,0-9-2 15,6 0-1-15,17 0 1 16,19-22 55-16,20-16-9 16,18-13-15-16,16-9-25 15,4-3 6-15,4-3-7 16,-4-3 1-16,-3-6 6 16,-3 1-6-16,-9 2-4 15,-13 11-2-15,-14 11 2 16,-12 11 5-16,-16 10-8 15,-5 5 12-15,-12 9-1 16,-3 5 0-16,-4 6-11 16,-6 1 1-16,0 3-2 0,4 0 2 15,-4 0-2-15,0 0 1 16,0 0 0-16,0 0 0 16,0 0 0-16,0 0-1 15,0 0 1-15,0 0-1 16,0 0 1-16,0 0 0 15,0 0 0-15,0 0 0 16,0 0-1-16,0 0 1 16,0 0-1-16,0 0 2 15,0 0-1-15,0 0 1 16,0 0-1-16,0 0-1 0,0 0 1 16,0 0 1-16,0 0-1 15,0 0 0 1,0 0 0-16,0 0 0 0,0 0 1 15,0 0-1-15,0 0 0 16,0 0 1-16,0 0-1 16,0 0 0-16,0 0-1 15,0 0 1-15,0 0 0 16,0 0 0-16,0 0 1 16,0 0-1-16,0 0 0 15,0 0 0-15,0 0 0 16,0 0 1-16,0 0-1 15,0 0 0-15,0 0 2 16,0-1-2-16,0 1 0 0,0 0 0 16,0 0-1-16,0 0 1 15,0 0 0-15,0 0 0 16,0 0-2-16,0 0 2 16,0 0-7-16,0 1-52 15,6 11 37-15,3-2-65 16,-2-5-30-16,7-5-259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30:16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6019 8739 24 0,'0'0'46'0,"0"0"10"0,0 0 28 16,0 0 1-16,0 0-12 16,0 0-37-16,0-1 9 15,0-5 1-15,0 1-14 16,0 0-17-16,0 4 24 16,0-4 6-16,0 1-5 15,0 2-18-15,0 2-9 16,0-3 14-16,0-2-9 15,0 4-9-15,0-4-4 16,0 4 0-16,0-1 4 16,0 2-5-16,0 0 6 15,0 0-2-15,0 0-7 16,0 0 3-16,0 0-2 0,0 0-2 16,0 0 4-16,0 0-4 15,0 0 1-15,0 0 2 16,0 0-2-16,0 0-1 15,0 0 3-15,0 0-2 16,0 0-1-16,0-3 1 16,0 3 0-16,0 0-1 15,0 0 0-15,0 0-1 16,0 0 0-16,0 0-10 16,0 0-68-16,0 0 15 15,0 0 7-15,0 0 32 16,0 0 18-16,3-4 7 0,-1-1 0 15,-2 0 0 1,0 0 1-16,0-1-1 0,4 0 2 16,-4-1 7-16,0 4 15 15,3 0 2-15,-3 0 3 16,0 2-4-16,0 1 4 16,0 0-1-16,0 0-9 15,0 0-7-15,0 0-7 16,0 0 1-16,0 0-5 15,0 0-1-15,0 0-2 16,0 4-3-16,0 13 5 16,0 2 0-16,0 4 1 15,0-2-1-15,0 1 0 0,0-5 1 16,0 0 0 0,0-5 0-16,6-2-1 15,1-6 0-15,3-1 1 16,10-3 4-16,16-3 7 0,15-20 30 15,20-11-17-15,14-5-17 16,12-10 1-16,5-2 0 16,5-4-4-16,-4 1-1 15,-15 2-1-15,-13 8 3 16,-20 8-1-16,-22 7-4 16,-14 8 5-16,-8 6-1 15,-7 5 1-15,0 4 26 16,-4 2-11-16,0 3-19 15,0-1 5-15,0 2-7 0,0 0 0 16,0 0-4-16,0 0 3 16,0 0 1-16,0 0-6 15,0 0-2-15,0 10-14 16,7 3-81-16,9-4-69 16,6-6-155-16</inkml:trace>
  <inkml:trace contextRef="#ctx0" brushRef="#br0" timeOffset="1033.7157">16190 8613 325 0,'-3'-10'47'0,"0"3"30"16,3 4 6-16,0 0-13 15,0 2-17-15,0 1-28 16,0 0-3-16,0 0-9 16,0 0-13-16,0 1-7 15,0 12 5-15,0 6 2 16,0-5 1-16,0 1 1 15,0-6-1-15,0-4 0 16,0-1 2-16,4-4 4 16,28 0 48-16,21-9 65 15,27-15-63-15,17-6-30 0,10-2-6 16,11-5-17 0,7 0-3-16,3 1 7 0,2-6-8 15,-3 2 2-15,-14-1 0 16,-15 3 0-16,-25 11 2 15,-25 8-4-15,-24 8 1 16,-10 10 1-16,-11-1-2 16,-3 2 0-16,0 0-2 15,0 0 0-15,0 0 2 16,0 0-8-16,-9 2 0 16,-12 13 4-16,-4 4-80 15,-7 1-11-15,-2-4-55 16,-1 1-29-16,3-7-117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34:55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11101 4983 388 0,'0'-9'71'0,"0"2"43"16,0-1-8-16,0 5-11 15,0 0-17-15,0 0-18 16,0 3-19-16,0 0-9 15,0 0-3-15,0 0-11 16,0 0-3-16,0 0 7 16,0 0 1-16,0-1 10 15,0-6 4-15,2-5-7 16,9-4-27-16,-4-3 4 0,6-5 7 16,0-4-4-16,-1-4-4 15,2-4-5-15,-1-7-1 16,-5-1 5-16,3-9-5 15,-2-2 1-15,-2-1 1 16,0 0-2-16,-7 9 1 16,3 4-2-16,-3 7 3 15,0 7-1-15,0 2 0 16,0 7-1-16,0 3 1 16,0 3-1-16,0 5 1 15,0 4-1-15,0 0 2 16,0 5-4-16,0 0 2 0,0 0-2 15,0 0 1 1,0 0-4-16,0 0 2 16,0 0-2-16,0 0 2 15,0 0 2-15,0 0-1 16,0 0 0-16,0 1 0 0,0 3 4 16,0-4-2-1,0 3 0-15,-3 0-3 0,-4 2 3 16,0-2-1-16,-1 3 0 15,-6-3 1-15,-4 0 2 16,-3-1 2-16,-18-1-4 16,-6-1 0-16,-11 0 1 15,-8 0 2-15,-12 0-2 16,1-4-1-16,-4-1 4 16,-3-2-2-16,0 2-1 0,-2 0-1 15,0-1-1 1,-4 1 1-16,-2-1 3 0,-9-2-3 15,2 1-3-15,0-2 1 16,2 1 4-16,-8 0-2 16,2-1 0-16,-3 2-2 15,6 2 2-15,5 2 0 16,4 0 4-16,6 0-3 16,1 3-1-16,-1-3 0 15,1 1-1-15,4-1-2 16,-7 0 1-16,1-3 1 15,-1 3 0-15,-3-5-3 16,-3 1 4-16,0 0-6 16,-3 0 6-16,-1-2-1 0,8 1 2 15,-1-1-4-15,4-3 4 16,0 0-5-16,-5-1 2 16,-4 1 1-16,-5-1-6 15,-5 1-2-15,-8-1 4 16,-6-1 0-16,-3-2-9 15,2 2 14-15,5-1 0 16,2-1 3-16,5 1-4 16,5-1 1-16,4 2 0 15,3 1-1-15,3 1-1 16,-6-1 2-16,0 6 0 16,-3-3 0-16,3 1 0 15,6-1 0-15,0 3 0 0,5 0 2 16,1 3-2-16,7 1-3 15,4 3 3-15,2 0 1 16,3 0-1-16,-5 0-2 16,2 0 2-16,2 3 0 15,-3 5-4-15,0 1 4 16,-6-1 0-16,4 0-10 16,-2-4-1-16,-4 1 0 15,-7-3 11-15,-3-1-1 16,3 2-25-16,3 0 22 0,6 0 4 15,0-3 0 1,0 4-1-16,4-3-1 16,1 2 2-16,-1 4-1 15,1 2-1-15,-4 0 0 16,-4 4-2-16,7-6 3 0,7 3-1 16,7-4-1-16,11 0 3 15,-2 2-4-15,3-2 8 16,1 1-8-16,2 1 4 15,4 2-4-15,3 0 3 16,-5 2-15-16,5-3 1 16,-7 2 6-16,-3 0 4 15,-5 0 0-15,-6-2 0 16,5 0-2-16,0-2 4 16,1-2 1-16,-3 4 2 0,-4-1 0 15,-4 0 1-15,3 1-2 16,1 0-1-16,6-2 2 15,3 0 0-15,7-2 0 16,8-4 1 0,14-1-1-16,10 0 6 0,9 0-6 15,4 0-4-15,0 0-18 16,0 0 4-16,0 3 18 16,0-3 3-16,0 1 0 15,0-1-3-15,0 0 3 16,0 0-2-16,0 1 2 15,0-1-2-15,0 0-1 16,0 0 2-16,0 0-2 16,0 0 0-16,0 3-1 15,0 1-2-15,0 6-3 0,0 3 5 16,-2 2 2-16,2 4 1 16,-3 1-2-16,3 3 0 15,-3 6 0-15,0 2 0 16,-4 5 0-16,4 4 2 15,-2 1-1-15,-1 3-1 16,0-1 0-16,0 0 0 16,2 0 0-16,-2-1 1 15,-3-1-1-15,1 4 1 16,-5-3-1-16,4 1 0 16,-7-1 0-16,2-2 0 15,-5 1 0-15,4-2 0 0,3-5 2 16,3 0-2-16,0-2 0 15,3-6 1-15,3 2-2 16,-4-3 1-16,4 0 0 16,-2-1 1-16,-1-3 0 15,2-1-1-15,4-4 0 16,0-5 0-16,0-3-5 16,0-4-3-16,0 1-16 15,0-2 15-15,4 1 9 16,7 0 0-16,2 1 13 15,2 1-8-15,9 0 4 16,4 2-7-16,5-2 4 0,6 2-3 16,7-2 2-1,-1 0-1-15,4 2-1 16,3 2 1-16,2 1-3 0,1 1 0 16,2 0-1-16,0 1 3 15,8-1 1-15,1-4-2 16,1 1-1-16,12 2-1 15,0-3 0-15,3-1 6 16,9-4-5-16,0-2 0 16,7-1 3-16,1 0-4 15,-5 3 3-15,-6 3-3 16,-5 1 1-16,-5 0 2 16,1 0-2-16,0-1 1 0,6-3-1 15,8 0-1-15,7-3 0 16,10 0 0-16,3 0 0 15,2 0 1-15,7-3 3 16,1-2-4-16,-2 5 3 16,-1 0-3-1,-6 0-2-15,6 0 2 0,6 0-1 16,5 0 2-16,5 0 2 16,4 0-2-16,-1 0-1 15,1 0 0-15,3 0 0 16,-7 0 0-16,-2 0 0 15,5 0 1-15,-5 0-3 16,5 0 6-16,4 0-4 0,-3 0 1 16,2 0-1-16,-2 0 0 15,-4 0 0-15,1 0 0 16,-5 0 0-16,3 0 1 16,-2 0 1-16,7 0-2 15,5 0 0-15,11 0 0 16,1 0 0-16,-9 0-1 15,-8 2 1-15,-13 4 2 16,-4 3-1-16,7 1 0 16,2 3-2-16,6-1 1 15,-2-2-3-15,1 0 3 16,-7 1-1-16,-14-2 4 16,-8 4-2-16,-17-6-1 15,-20 0 1-15,-19-4-2 16,-13-3 6-16,-21 0-5 0,-6 0 5 15,-6 0-3-15,-3 0 3 16,3 0-2-16,-3 0-3 16,5 0 1-16,8 0-1 15,-4 0 1-15,1 0-1 16,-3 0-5-16,4 0 4 16,-5 0 1-16,3 0 0 15,-1 0-5-15,5 5 5 16,4 0 0-16,12 2 2 15,1-2 3-15,2-1-4 16,0 1-1-16,-8-2 0 0,-4-1 1 16,-3 1 3-1,-6-3-4-15,-4 0 0 16,-3 0 0-16,-1 0-2 0,1 0 1 16,0 0-82-16,-1-7-61 15,1-6-197-15</inkml:trace>
  <inkml:trace contextRef="#ctx0" brushRef="#br0" timeOffset="252.3259">10685 5224 681 0,'0'0'17'16,"0"0"60"-16,0 0 20 0,0 0-14 15,0 0-26-15,0 0-57 16,0 0-10-16,0 3 0 16,-9 34 10-16,-8 15 0 15,-5 4 4-15,-4 5-3 16,6-2-1-16,1-1 0 16,5-8 0-16,2 4 3 15,-6-4-6-15,-3-5-329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36:52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15001 4787 88 0,'1'-24'372'0,"-1"0"-314"15,2 3 18-15,-2 2-24 16,1 2 46-16,1 3-53 16,-2 1 9-16,0 4 28 15,0 5-77-15,0-1 60 16,0 5-22-16,0 0-36 16,0 0 30-16,0 0-32 0,0 0-5 15,0 6 0 1,0 10-2-16,0 8-1 0,0 3 3 15,0 0 0-15,0-3 7 16,0-3 1-16,0-7-8 16,5-5 0-16,1-1 5 15,1-8-6-15,11 0 2 16,18-11 26-16,23-25 29 16,20-12-48-16,14-8-8 15,13-5 0-15,6-1 16 16,-9 3-23-16,-5 3 10 15,-20 7-3-15,-23 12 2 16,-19 10 7-16,-17 12-9 16,-12 7 0-16,-5 6-1 15,-2 2-22-15,0 2 23 0,-15 21-111 16,-15 11 72-16,-9 7-149 16,-5 2-9-16,-5-1-181 15</inkml:trace>
  <inkml:trace contextRef="#ctx0" brushRef="#br0" timeOffset="476.7195">15148 4865 587 0,'0'0'33'15,"0"0"92"-15,0 0-76 16,0 0 22-16,0 0-36 16,0 0-16-16,-10-78-8 0,7 78-11 15,-3 6 0-15,2 12-5 16,-2 5 10-16,-1 3-5 16,4-5 0-16,0-4 5 15,3-4-11-15,0-8 5 16,0-2 1-16,19-3-4 15,20-5 36-15,13-20-22 16,22-14 15-16,11-9-13 16,13-12 8-16,6-3-18 0,3-3 9 15,0-2-11-15,0 1 28 16,-10 6-28-16,-12 4 2 16,-20 10-2-16,-16 16 0 15,-17 7 7-15,-14 10-5 16,-10 8-2-16,-1 1-2 15,-7 5 2-15,0 0 0 16,0 0-28-16,0 0 20 16,0 14-50-16,0 7 0 15,-8 3-30-15,-10 3-138 16,-1-1-247-16</inkml:trace>
  <inkml:trace contextRef="#ctx0" brushRef="#br0" timeOffset="37027.7454">21391 5920 414 0,'0'0'18'0,"0"0"21"0,0 0 77 16,0 0-61-16,0 0 23 16,0 0-77-16,0 0 17 15,-4-59 12-15,5 50-16 16,2-1 38-16,-1 0 0 16,-1 0-23-16,1-3 49 15,-1 5-71-15,-1-1 59 16,2 3-28-16,-1 4-27 15,2 0 7-15,-3 2-10 16,0 0-3-16,0-3-5 0,0 3 0 16,0 0 0-16,0 0 0 15,0 17-4-15,0 6-1 16,0 3 5-16,0 4 0 16,0 0-14-16,0-1 37 15,0 0-23-15,1-5 0 16,2-4 6-16,2-1-13 15,1-9 7-15,2-1 0 16,12-9 9-16,16 0 0 16,18-14 19-16,11-13-28 15,11-6 28-15,7-7-22 16,6-10-5-16,8-3 5 16,7-4-1-16,1-7 4 15,-1 3-9-15,-8 3 0 16,-15 8 13-16,-15 11-24 0,-16 12 11 15,-13 10 0-15,-13 6 1 16,-9 5 8-16,-8 4-9 16,-5 0 0-16,-2 2-7 15,0 0-17-15,0 0 24 16,0 0-15-16,0 0 13 16,-9 11-91-16,-11 2 28 15,-10 3-33-15,-8 2-101 16,-8-1 10-16,-2-3-279 15</inkml:trace>
  <inkml:trace contextRef="#ctx0" brushRef="#br0" timeOffset="41303.4572">3482 10086 620 0,'0'-11'20'0,"0"5"-1"16,0-1 32-16,6 1-24 15,4-3 13-15,-4 5-24 16,3 1-14-16,-4 0 19 16,-2 3-20-16,-3 0 49 15,0 0-21-15,0 0-9 16,0 0-4-16,0 0 14 16,0 0-30-16,4 0 0 15,-1 0 11-15,0 6-11 16,0 8 4-16,0-4 4 15,0 5-8-15,0-1 10 0,0-1-10 16,0-4 0-16,-3 2 13 16,6-5-8-16,1 1-4 15,-2-6 24 1,7-1 30-16,7 0-52 0,8-8 32 16,15-15-19-16,13-10-3 15,17-9 3-15,11-5-9 16,11-4-3-16,3-7-4 15,2-5 1-15,-1-3-1 16,-7 4 0-16,-11 6 10 16,-11 6-23-16,-11 13 20 15,-13 5-7-15,-9 9 1 16,-6 3 7-16,-11 6-8 16,-7 4 0-16,-5 6 0 15,-2 2-27-15,-5 2 13 16,0 0-32-16,0 0-8 15,-5 3-122-15,-18 10 30 0,-3 4-140 16</inkml:trace>
  <inkml:trace contextRef="#ctx0" brushRef="#br0" timeOffset="52423.4076">8367 16061 424 0,'-4'0'18'0,"4"-3"48"16,0 3-7-16,0 0-32 16,0 0 24-16,0-2-14 15,0 0-31-15,0-1 32 16,0-3 0-16,0 2 26 16,0-1-3-16,0 0-32 15,0 0 31-15,0 1-6 16,0-2-53-16,0 2 35 0,0-1-21 15,0 3 13-15,0-1-24 16,0 1 7-16,0 0 9 16,0-1-7-16,0 0 0 15,0 0-11-15,0 0 0 16,0 3 23-16,0-3-24 16,0-1 10-16,0 4 12 15,0-1-18-15,0 1 7 16,0 0-19-16,0 0 14 15,0 0-3-15,0 0-4 0,0 0 0 16,0 0 1 0,0 0-1-16,0 0 1 0,0 0-11 15,0 0 20-15,4 0-7 16,-4 0-3-16,0 0 0 16,0 0 0-16,0 0 0 15,0 0 3-15,0 0-12 16,0 0 18-16,0 0-7 15,0 0-2-15,0 0 0 16,0 0 0-16,0 0 0 16,0 0 8-16,0 0-22 15,0 0 14-15,0 0 0 16,0 0-3-16,0 0 14 16,0 0-5-16,0 0-6 15,0 0 2-15,0 0-16 0,0 0 14 16,0 0 0-16,0 0-8 15,0 0 28-15,0 0-20 16,0 0 0-16,0 0 0 16,0 0-10-16,0 0 5 15,0 0 5-15,0 0-3 16,0 0 10-16,0 0-7 16,3 10 0-16,0 4-6 15,0 9-1-15,1 0 14 16,2 7 0-16,-3-4-7 15,3 3-3-15,-2-5 3 16,0-2 0-16,2-2 1 0,1-6-9 16,-1-4 6-1,0-4 2-15,-1-5-2 0,6 2-6 16,3-3 8-16,8-3 11 16,8-14-6-16,9-9 9 15,2-4-8-15,9-9-6 16,4-4 2-16,2-5 14 15,5-1-19-15,-1-4 3 16,-6 7 0-16,-2 7-2 16,-9 6 1-16,-11 6 1 15,-3 8 0-15,-9 6 5 16,-7 3-8-16,-7 6 3 16,-3 1-2-16,-3 3-3 15,3 0-30-15,-3 0 9 16,0 0-12-16,0 3-108 0,0 11 23 15,-3 3-82 1,-16 1-105-16</inkml:trace>
  <inkml:trace contextRef="#ctx0" brushRef="#br0" timeOffset="53674.1001">8483 16216 443 0,'0'0'66'0,"0"0"21"15,0 0-7-15,0 0-57 16,0 0 27-16,0 0-5 0,-3-29-43 16,3 26 38-16,0 3-24 15,0 0-7-15,0 0 26 16,0 0-34-16,0 0 23 15,0 0-17-15,0 0 4 16,-3 6-18-16,3 10 7 16,-3 4 0-16,3 3 0 15,-3-3 18-15,3-6-10 16,0-2-8-16,0-2 12 16,0-3-17-16,3-4 10 15,6-3-4-15,12 0 60 16,13-10 2-16,17-16-4 15,19-16-42-15,15-8 1 0,12-4-5 16,3-9-9 0,1-5-4-16,-7 2 0 15,-14 4 19-15,-14 12-19 0,-21 16 0 16,-15 14 2-16,-15 8-12 16,-11 5 9-16,-4 7 1 15,0 0-22-15,-3 0-16 16,-20 17 4-16,-11 12-16 15,-9 7-71-15,0 1-35 16,-1 6-111-16</inkml:trace>
  <inkml:trace contextRef="#ctx0" brushRef="#br0" timeOffset="54202.2039">8522 16273 437 0,'0'0'76'0,"0"0"-54"16,0 0-2-16,0 0 7 15,0 0-27-15,0 0 44 16,-26 54-22-16,25-46 8 0,1-2 10 15,0-2-19 1,0-4-1-16,0 0 36 0,15 0-13 16,16-16 68-16,11-8-64 15,11-11-27-15,15-5 7 16,8-6-23-16,6-5 13 16,6-1-12-16,-3-3 16 15,-9 1-22-15,-15 5 1 16,-10 5 0-16,-8 12 3 15,-16 9 10-15,-6 9-11 16,-10 4-2-16,-4 7 12 16,-4 0-20-16,-3 3 8 15,0 0-9-15,0 0-5 16,0 0 4-16,0 0 10 0,0 0 0 16,0 0-30-16,0 0 26 15,0 0-15-15,-8 3-13 16,-1 4 27-16,5 2-57 15,-5-6 24-15,3 4-8 16,0 0-78-16,-5-4-1 16,5 4-14-16,2-4-53 15</inkml:trace>
  <inkml:trace contextRef="#ctx0" brushRef="#br0" timeOffset="86828.4739">17863 13897 139 0,'3'-3'130'16,"7"-3"-16"-16,-3-2-26 15,0 2-22-15,1-4-48 16,-1 0 84-16,-2 0-34 0,4 0-13 16,-6 1 26-1,-3 6-59-15,3-3 45 0,-3 5-8 16,0-2-48-16,0 3 28 15,0 0-34-15,0 0 2 16,0 0-7-16,0 0-7 16,0 13 7-16,0 8 0 15,0 1 13-15,1 4-23 16,-1 1 10-16,2-4 0 16,-1 3 0-16,0-2 5 15,-1-2-5-15,0-2 0 16,0 0 6-16,0 0-12 15,0-3 6-15,0-5 0 16,0 3-14-16,0-9 7 0,-1 2-44 16,-3-8-167-16,4 0-409 15</inkml:trace>
  <inkml:trace contextRef="#ctx0" brushRef="#br0" timeOffset="87392.4214">18113 13914 66 0,'0'0'341'0,"0"0"-264"15,0 0 24-15,0 0 12 16,0 0-56-16,0 0 0 15,-9-23-48-15,9 23 8 16,-4 0-20-16,-2 3 3 16,-4 14 0-16,-5 10 0 0,-3 5 3 15,2 2 13-15,4-2 0 16,8-2-4-16,4-6-12 16,0-5 4-16,16-3 3 15,9-9 30-15,9-7-17 16,3 0 30-16,0-7 11 15,-4-13-59-15,-8-2 24 16,-12-8-25-16,-5 0 2 16,-8 1 23-16,0-1-16 15,-20 7-4-15,-6 3-6 16,-4 4 2-16,0 8-8 0,-1 8 6 16,-1 0-36-1,7 11-66-15,11 11-50 0,14-2-133 16</inkml:trace>
  <inkml:trace contextRef="#ctx0" brushRef="#br0" timeOffset="88594.1446">20493 15724 554 0,'0'0'20'15,"0"0"39"-15,0 0 31 16,0 0-16-16,0 0 17 15,0 0-83-15,-4 0 44 16,4 0 2-16,0 0-35 0,0 0 42 16,0-8-22-16,10-1-25 15,7 0-13-15,2-2 5 16,5 2-4-16,-3 2-2 16,0 4 10-16,-2 3-10 15,-8 0 0-15,2 0 0 16,-9 0-21-16,1 0 36 15,-4 10-15-15,-1 7 0 16,0 3 3-16,-7 6-10 16,-13 1 14-16,0-5-6 15,1 1-1-15,2-3 2 16,5-3-2-16,3-8 0 16,4-2 3-16,4-1-6 15,1-1 6-15,0-3 0 0,27 0-3 16,20 0 2-16,14 1 30 15,8-3-28-15,-3 0 7 16,-8 0-14-16,-10 0 6 16,-16 0-6-16,-18 0-21 15,-14 5-181-15,-21 4-281 16</inkml:trace>
  <inkml:trace contextRef="#ctx0" brushRef="#br0" timeOffset="104898.7663">13689 14452 385 0,'0'0'35'16,"0"0"16"-16,0 0 24 15,0 0-32-15,0-2 16 16,4 2-14-16,-1-3-34 15,0 2 41-15,0-3 1 16,-1 1-39-16,2 0 52 16,-3-3-45-16,-1-2 1 0,0 2 15 15,0-5-18 1,0 2-19-16,-12-1 0 0,-8 0 17 16,-13 5-21-16,-12 0 4 15,-4 5 0-15,-9 0-4 16,2 0 19-16,10 8-15 15,8 1 0-15,5 5 5 16,9 2-8-16,10-2 3 16,7 5 0-16,4 1-10 15,3-1 29-15,0-2-19 16,3 3 0-16,10-6 4 16,7 1-12-16,-5-4 16 15,5-1-8-15,0 0 0 16,-8-1 5-16,0 1-5 15,-3 0 0-15,-3 4-3 16,-6 6-3-16,0 5 6 16,0 6 0-16,-3 5 0 0,-18 4 11 15,-1-1-11-15,-8 0 0 16,1-6 2-16,4-3-12 16,-2-6 17-16,8-1-7 15,6-6 0-15,5-1 3 16,6 0-3-16,2 1 0 15,0-1 1-15,3 5-15 16,4 6 20-16,0 2-6 16,-4 6 0-16,3-1 7 15,0 2-7-15,2-3 0 0,4-4 2 16,8-1-15 0,-2-6 25-16,12-2-12 0,10-4 0 15,8-6-44-15,8-6-137 16,4-4-511-16</inkml:trace>
  <inkml:trace contextRef="#ctx0" brushRef="#br0" timeOffset="106141.4088">14585 15285 187 0,'0'0'126'15,"0"0"-44"-15,0 0 14 0,0 0-42 16,0 0-33-16,0 0 14 16,0-6-15-16,0 2 10 15,0 1 12-15,0-1-18 16,-2-2 14-16,-7-1-16 15,-5 0-11-15,-7-3-5 16,-3 1-6-16,-6 1 5 16,-3-1 32-16,2 4-32 15,-5-1 31-15,5 4-12 16,0 2-14-16,-2 0-2 16,1 0-8-16,6 0 1 15,-6 8 10-15,4 4-2 16,0 1-2-16,-4 3-4 0,5 4 13 15,-3 0-16-15,3 0 0 16,-2 1 2-16,-3 1 23 16,5 1-22-16,4-3 10 15,3 2-13-15,5-1 5 16,4 3-5-16,-1-2 0 16,5 2 4-16,6 2-9 15,1-3 15-15,0 7-4 16,8-4-6-16,8 4 11 15,6-4-11-15,8 1 0 16,5-1 2-16,2 1 24 16,5-2-20-16,-2-4 3 15,7 1-9-15,6-5 12 16,5-6-17-16,6-5 5 16,8-6 0-16,-2 0-6 15,2-6 26-15,-4-15-18 0,1-9-2 16,-2-5 10-16,0-8-11 15,-8-7 2-15,-11-3 2 16,-13 0-3-16,-19-4 8 16,-16 5-1-16,-22-1-7 15,-46 3 5-15,-27 5-12 16,-31 8 7-16,-17 10-18 16,-3 8-7-16,5 9-150 15,18 10-96-15,22 0-372 16</inkml:trace>
  <inkml:trace contextRef="#ctx0" brushRef="#br0" timeOffset="124230.0615">3212 14975 660 0,'0'-8'43'16,"0"6"-42"-16,0 2 26 0,0 0-22 15,0 0 2-15,0 0-14 16,0 0 4-16,0 0 1 16,0 2-6-16,0 8 16 15,0 4 0-15,0-1-7 16,0 0 16-16,0-3-17 15,0-3 0-15,6 0 2 16,1-4 23-16,7-3-15 16,10 0 94-16,13-10-4 15,9-16-85-15,12-5 20 16,2-8-35-16,4-8 12 0,0-8-1 16,2-5-5-16,-2 1-6 15,-1 1 0-15,4 11 13 16,-12 7-18-16,-12 16 5 15,-16 8 0-15,-15 10-18 16,-9 6 39-16,-3 0-21 16,0 0 0-16,0 10-122 15,-24 12 82-15,-7 7-79 16,-8 4-129-16,-7 1-119 16</inkml:trace>
  <inkml:trace contextRef="#ctx0" brushRef="#br0" timeOffset="124687.8369">3343 15073 474 0,'0'0'40'15,"0"0"-32"-15,0 0 84 16,0 0-29-16,0 0-47 15,0 0-7-15,-4-15-8 16,4 18-1-16,-3 12 4 16,-5 6 7-16,2 5-12 15,-7-3 1-15,4-3 0 16,0-4 3-16,6-5 3 0,1-5 0 16,2-4-6-1,0-2 17-15,0 0-17 0,2 0 29 16,26-14 54-16,17-16 1 15,13-11-72 1,5-5 17-16,4-7-29 0,-4-6 17 16,2-8-23-16,-1-2 12 15,2 4-2-15,-5 9-4 16,-6 12-2-16,-10 15 2 16,-15 5 0-16,-8 15 3 15,-14 1-7-15,-2 5 2 16,-6 3-22-16,0 0 18 15,-3 14-136-15,-21 8 113 0,-9 9-98 16,-10 2-158 0</inkml:trace>
  <inkml:trace contextRef="#ctx0" brushRef="#br0" timeOffset="125057.9357">3479 15058 413 0,'0'0'91'16,"0"0"-58"-16,0 0-10 15,0 0 0-15,0 0-7 0,0 0-13 16,-36 35-2 0,20-12 10-16,2-5-13 0,5 1 2 15,-2-10 0-15,11-1 10 16,-2-6-8-16,2-2 9 15,0 0 23-15,2 0 40 16,21-15 39-16,16-13-42 16,16-6-48-16,5-7-8 15,4-9-10-15,5-4 3 16,5-5-8-16,1-3 7 16,4 6-7-16,-6 6 0 15,-12 14 1-15,-12 8-14 16,-19 16 26-16,-12 7-28 15,-18 5-9-15,-3 3-164 16,-31 19 29-16,-11 4-234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39:13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19130 4425 741 0,'0'-20'15'0,"0"3"-11"16,3 3 134-16,-1 6-70 15,3 1 6-15,-3 5 6 16,-1 2-76-16,-1 0 16 16,0 0-20-16,0 0 11 15,6 16-30-15,6 8 26 16,2 7-7-16,2 7 0 15,-2 3 6-15,0 2-6 16,0 0 0-16,-2-3 7 16,-1-2-17-16,2-4 10 15,-3-10 0-15,-3-4-1 16,1-3 1-16,-2-6-72 16,6-8-53-16,4-3-114 15,10-9-121-15</inkml:trace>
  <inkml:trace contextRef="#ctx0" brushRef="#br0" timeOffset="248.4572">19567 4400 643 0,'0'0'34'16,"0"0"100"-16,0 0-11 16,0 0-75-16,0 0-1 15,0 0-35-15,0-53-6 16,-10 72-6-16,-10 9 0 15,-8 6 0-15,-2 5 0 0,0 3 5 16,3-1-24 0,1 2 37-16,3-4-18 15,4-5 0-15,2-5 7 16,10-4-21-16,7-7-47 0,0-4-96 16,16-8-18-16,17-6-91 15</inkml:trace>
  <inkml:trace contextRef="#ctx0" brushRef="#br0" timeOffset="450.9171">19623 4582 310 0,'0'0'135'16,"0"0"26"-16,0 0 2 15,0 0-77-15,0 0-10 16,0 0-5-16,27-95-61 16,-27 95 23-16,0 0-33 0,0 16 0 15,0 9-4 1,0 7 10-16,0 1-7 0,0 2 1 15,-1-4-3-15,-1 1-19 16,1-5 41-16,-2-2-38 16,-3-5-95-16,-1-8-248 15</inkml:trace>
  <inkml:trace contextRef="#ctx0" brushRef="#br0" timeOffset="609.4941">19740 4467 776 0,'0'0'9'15,"0"0"-9"-15,0 0 0 16,0 0-20-16,0 0-101 0,0 0-205 16</inkml:trace>
  <inkml:trace contextRef="#ctx0" brushRef="#br0" timeOffset="1628.3546">19783 4708 587 0,'0'0'82'16,"0"0"97"-16,0 0-91 16,0 0-48-16,0 0-24 15,0 0 10-15,149-129-26 0,-103 103 0 16,-8 2 8-16,-15 6-29 15,-9 5 59-15,-9 4-36 16,-5 1 7-16,0 2 7 16,-23 2-26-16,-9 4 10 15,-10 0-3-15,-2 0-31 16,3 7 54-16,8 3-20 16,11 3 0-16,6 0-23 15,12 6 12-15,4-2-13 16,0 3 9-16,21 2 11 15,10-1-10-15,6 3 14 16,-1-2 0-16,-1-2-1 16,-4 1 0-16,-6-1 1 15,-7-1 0-15,-7 0-1 16,-10 1-11-16,-1-2 12 0,-21 0-2 16,-15 1 9-16,-7-8-12 15,-1-2 5-15,9-5 0 16,10-1-25-16,10-2 52 15,8-1-27-15,5 0 0 16,2 0 17-16,2-13-36 16,21-7 19-16,10-3-5 15,7-5-1-15,1 0 12 16,-1-4 1-16,0 3 3 16,-3 0 13-16,-3 5-19 0,-5 2 2 15,-7 8 0-15,-10 2 39 16,-6 7-37-1,-2 3 3-15,-4 2-11 0,0 0-25 16,0 13 22-16,0 12-1 16,0 8 4-16,0-2 1 15,0-1 9-15,0-5-10 16,0-4 0-16,0-4 8 16,4-5-13-16,5-7 5 15,1-4 0-15,5-1-14 16,8-1 37-16,7-14-6 15,-2-5-13-15,2-5 21 16,-7 0-25-16,-2-3 16 16,-6 8 10-16,-2-1 3 15,-7 7-25-15,-2 6 13 0,-3 5-17 16,-1 3 14-16,0 0-32 16,0 7 18-16,0 15 0 15,0 4-37-15,5 1 71 16,4-2-34-16,7-4 0 15,-1-4 3-15,6-4-6 16,-1-6 3-16,0-5 0 16,2-2 0-16,-1 0 11 15,-4-8-11-15,2-7 0 16,-3-5 21-16,-2-4-23 16,1-1 4-16,-8 2-1 15,-2 7-1-15,-2 7 8 0,-2 2-8 16,-1 6 0-16,0 1-3 15,0-1-8-15,1 1 9 16,-1-1 2-16,0 1-8 16,0 0-40-16,0-2 37 15,0 2 3-15,2 0-77 16,-2 0 64-16,0 0-71 16,0 0-67-16,2-1-49 15,1-5-170-15</inkml:trace>
  <inkml:trace contextRef="#ctx0" brushRef="#br0" timeOffset="1843.1905">20767 4616 371 0,'0'0'25'0,"0"0"-19"16,0 0-1-16,0 0 0 15,0 0-5-15,0 0 0 16,-6 1 1-16,6 2 0 16,0 1-2-16,-5-1-2 15,-4 0-120-15,-2-3-111 16</inkml:trace>
  <inkml:trace contextRef="#ctx0" brushRef="#br0" timeOffset="2625.2638">20767 4616 95 0,'62'35'301'0,"-62"-35"-223"15,0 0 22-15,0 0 43 16,0 0-111-16,0 0 47 0,-11-62-34 16,-11 62-28-1,-15 0-6-15,-5 21-4 0,-6 4-7 16,6 2 0-16,9-1 9 16,11-2-11-16,11-4 2 15,10-1-3-15,1-4-13 16,5-6 16-16,15-4 0 15,5-5 5-15,1 0 12 16,4-9-17-16,-3-8 10 16,-2-2-10-16,-5 1 3 15,-8 3 2-15,-5 4 7 16,-4 6 22-16,-3 4-22 16,0 1-24-16,0 0 12 15,0 6-6-15,0 10-13 0,1-2 25 16,8 2-6-1,5-4 14-15,4-3-6 0,7-4-8 16,5-5 0-16,4 0 3 16,5-12 21-16,2-7-15 15,1-5 14-15,-3-5 8 16,0-4-9-16,-3-10-16 16,-3-7 1-16,-8-5 0 15,-2 0-7-15,-7 1 4 16,-9 3-4-16,-5 1 0 15,-2 4 11-15,-5 3-21 16,-15 7 10-16,-7 5 0 16,-4 4-1-16,-1 9-9 15,1 5 10-15,1 9 0 16,5 4-50-16,3 0 48 0,3 11-9 16,7 13 5-16,5 9-8 15,7 9 19-15,0 8-5 16,18 6 0-16,10 5 1 15,3 3-4-15,2 0 3 16,2 0 0-16,-6-3-27 16,0-7 52-16,-7-6-25 15,-8-11 0-15,-4-4 9 16,-7-5-16-16,-3-4 7 16,0 0-2-16,-9-7-124 0,-9-10-239 15</inkml:trace>
  <inkml:trace contextRef="#ctx0" brushRef="#br0" timeOffset="3256.7134">21658 4342 993 0,'0'0'0'0,"0"0"10"16,0 0 95-16,0 0-81 16,0 0 27-16,0 0-51 0,-25-33-16 15,25 81 11-15,0 12 5 16,0 9 0-16,0-2 0 16,6 0 4-16,4-8-4 15,1-11 0-15,-2-12 3 16,-2-10-3-16,-1-11 0 15,-3-9 1-15,0-5-15 16,1-1 21-16,7 0-7 16,10-18 12-16,7-7 40 15,8-5-52-15,0-1 0 16,-5 3 2-16,-7 11-26 16,-11 6 59-16,-9 8-35 15,-2 3 0-15,-2 0-14 0,0 1 11 16,2 18-10-16,2 9 13 15,4 1 0-15,2-2 7 16,0-4-7-16,4-6 0 16,1-5 13-16,-2-7-23 15,5-5 10-15,1 0 0 16,4 0 12-16,1-14 3 16,1-4-15-16,-3-2 6 15,-3 0 14-15,-6 3-13 16,-4 5-7-16,-5 7 7 15,-4 5-6-15,0 0 4 16,0 0-5-16,0 9 0 16,-3 9-9-16,-1 6 2 15,2-1 7-15,2-3 0 16,0 0-14-16,3-3 14 16,9 2-11-16,5-5-24 15,-3-9-127-15,3-5-178 0</inkml:trace>
  <inkml:trace contextRef="#ctx0" brushRef="#br0" timeOffset="3423.8981">22287 4492 828 0,'0'0'0'16,"0"0"0"-16,0 0 0 0,0 0-137 15,0 0 28-15,0 0-288 16</inkml:trace>
  <inkml:trace contextRef="#ctx0" brushRef="#br0" timeOffset="6074.4402">22337 4845 641 0,'0'0'82'15,"0"0"107"-15,0 0-121 16,0 0-51-16,0 0 9 0,0 0-23 16,141-102-2-16,-115 77 41 15,-7-2-22-15,-5-2-14 16,-8 2-6-16,-6 5 20 16,-2 2-27-16,-23 13 11 15,-14 7-4-15,-10 3 0 16,-1 21-8-16,4 9 8 15,11 3 0-15,15-2-11 16,13-1-12-16,7-4 23 16,1-3 0-16,25-6-12 15,8-6-13-15,9-5 25 16,1-8 0-16,0-1 5 16,-2 0-12-16,-8-14 18 15,-3-1-9-15,1-7-2 0,-1-3 29 16,2-6-31-16,1-2 4 15,1 1 2-15,-6 7-4 16,-5 6 3-16,-8 8-3 16,-8 8 0-16,-2 3-12 15,2 3-2-15,2 18 14 16,2 8-7-16,-1 5-6 16,0 2 26-16,-3 1-13 15,-1-4 0-15,-1-1 7 16,-2-8-14-16,-2-7 7 15,-2-3 0-15,0-8-17 16,0-2 30-16,-9-4-13 16,-4 0 0-16,-5 0 9 15,4-6-9-15,5-5 0 0,6-3 12 16,3-3-15 0,0-2 5-16,12-3-2 0,12 2 0 15,6 1-27-15,1 2 17 16,2 3 8-16,0 0 2 15,3 3-7-15,0 0 22 16,-1 0-14-16,0 0-1 16,-7-1 6-16,-10 4-7 15,-5 2 2-15,-8 3 4 16,-5 0 19-16,0 3-22 16,-29 6 2-16,-14 12-4 0,-8 9-3 15,4 0-3-15,14-1 6 16,11-2-5-16,8-4 3 15,8-3-18 1,5 0 20-16,1-5 0 0,1-7-49 16,15-2 43-16,8-3-26 15,2 0 32-15,4-1 10 16,-4-11-2-16,-3 2 0 16,-4 0-8-16,-7 6 27 15,-4 1-27-15,-7 3 0 16,1 0 0-16,-2 0-10 15,4 3-6-15,2 11 16 16,0-2 0-16,1-2-2 16,2 0 2-16,4-3 0 15,0-4 8-15,3-2-4 0,2-1 8 16,2 0-12-16,1 0 0 16,1-7 11-16,0-3-14 15,1-4 3-15,1-2-7 16,-4 1-2-16,-4-4-20 15,-2 1 29-15,-8-1-10 16,-5 2-12-16,-1 3 20 16,0 2 3-16,0 4-1 15,0 1 0-15,0 4 8 16,0 1-8-16,0 0 0 16,-1 2 3-16,1 0-14 15,0 0 11-15,0 0-15 0,-1 0 0 16,-1 0-61-16,-1 0 76 15,2 0 0-15,-3 0 2 16,1 0-11-16,2 0 9 16,-2-3 0-16,0 1-5 15,0 0 14-15,-2-1-9 16,1 3 0-16,0-3 3 16,-1 0-4-16,2-1 1 15,-2-3 0-15,3 2-23 16,-1 1 50-16,3-3-17 15,0 1 36-15,0 0-46 16,0 3 33-16,0 1 1 16,2 1-28-16,9 1-6 0,2 0-3 15,5 0 3 1,-1 9 0-16,-2 10-16 0,-2 4 7 16,-3 4 9-1,-5-1 0-15,-3-1-10 0,-2-3 23 16,0-6-13-16,0-6 0 15,0-3 3-15,0-4-5 16,0-3 2-16,0 0 0 16,0 0-7-16,0 0 31 15,0 0-12-15,0-3-5 16,6-9 5-16,7-2-21 16,8-4 9-16,6-1 0 0,3-1 0 15,0 2-6-15,-6 1 6 16,-2 2 0-16,-4 3 7 15,-5 1-9-15,-1 3 4 16,-4-1-1-16,-2 3 2 16,-3-1 13-16,-3 4-16 15,0 2 0-15,0 1 35 16,0 0-45-16,0 0 10 16,-19 14 0-16,-6 7-26 15,-3 6 41-15,4-3-15 16,6 0 0-16,8-2-2 15,7-5-11-15,3 0 13 0,6-4 0 16,21-4-15-16,11-4 4 16,6-5 11-16,-1 0 0 15,-3-14 11-15,-6-8-18 16,-2-5 7-16,-3-5 0 16,-2-9-2-16,-1-5 42 15,-6-7-40-15,-2-1 0 16,-6 0 11-16,-5 4-9 15,-7 2-2-15,0 6 0 16,0 4 3-16,-7 10 10 16,-1 8-13-16,-2 9 0 15,5 5 6-15,-2 6-24 16,-1 4 18-16,-6 21 0 16,-4 11-12-16,1 10 19 15,4 5-7-15,6 5 0 0,2 5 1 16,5 2-17-16,0-3 26 15,0-9-10-15,6-7 0 16,8-8 7-16,2-11-7 16,4-7 0-16,1-8 0 15,-1-7 3-15,4-3 0 16,-1 0 36-16,4-13 50 16,1-8-88-16,0-4 26 15,1-1-27-15,-6 0 28 16,-4 5-25-16,-6 4 14 0,-6 7-17 15,-4 5 0 1,-3 5 21-16,0 0-42 16,0 11 18-16,-8 10-4 0,-6 5-11 15,2 2 28 1,3-3-10-16,6-4 0 16,1-6-3-16,2-4 3 0,0-8 0 15,0 0 2-15,5-3-25 16,10 0 46-16,5-6-14 15,3-8-7-15,-2-2 17 16,2-3-19-16,-3 2 0 16,-3 1 0-16,-4 6-30 15,-8 5 63-15,-4 3-33 16,-1 2 0-16,0 0-11 16,0 5 10-16,-3 10-2 0,-7 6 3 15,0 1-29 1,8-2 49-16,2-1-20 0,0-2 0 15,19-3-5-15,9-5 5 16,8-6 0-16,2-3 0 16,-1 0 4-16,-4 0 4 15,-3-7-4-15,0-9-1 16,-2-1 11-16,0-6-16 16,-2-1 2-16,-3-1 0 15,-6 2-32-15,-6 9 72 16,-7 6-37-16,-4 5-3 15,0 3 8-15,0 0-19 16,0 8 3-16,-15 16 8 0,-6 17-35 16,-3 13 66-16,-1 16-31 15,7 15 0-15,4 14 4 16,5 9-8-16,8 1 4 16,1 2-2-16,1-7 1 15,13-3-8-15,-3-6 9 16,-3-15 5-16,-8-22 2 15,0-21-14-15,-8-23 3 16,-28-14-5-16,-16-2-5 16,-10-26 14-16,-3-9 0 15,14-9 0-15,8-3 11 16,14-1-15-16,11 1 4 16,12 1 0-16,6-1 0 15,2 0 3-15,22-1-3 0,20 2 0 16,16 1-22-16,15 2 19 15,13 4-39-15,7 2-8 16,0 5 7-16,-4 2-68 16,-13 2-206-16</inkml:trace>
  <inkml:trace contextRef="#ctx0" brushRef="#br0" timeOffset="6222.9784">25068 5066 701 0,'0'0'86'16,"0"0"-60"-16,0 0 41 15,0 0-67-15,0 0-47 0,0 0-318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40:07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6013 9339 70 0,'0'-3'56'16,"0"0"21"-16,0 3-5 15,0 0-29-15,0 0 21 16,0 0-10-16,0 0-36 16,0 0 45-16,0 0-38 15,0 0 1-15,0 0 23 0,-4 0-43 16,4 0 24-16,0 0-20 16,0 0-1-16,-4 0-11 15,3 0 3-15,-1 0-1 16,1 0 0-16,1 0 32 15,0 0-32-15,0 0 11 16,0 0-9-16,0 0 26 16,-3 0-21-16,3 0-5 15,0 0 1-15,0 0 16 16,0 0-19-16,0 0 0 16,0 0 3-16,0 3-1 15,0-3 5-15,0 3 5 0,11 4 47 16,8-3-52-1,11 4 58-15,12-1-25 0,7 0-21 16,9 3-16-16,6 0 9 16,5 0-5-16,9-1-7 15,3 2 15-15,0-2-25 16,7 5 10-16,0-3 0 16,3 2-16-16,3-7 36 15,3 0-20-15,4-5 0 16,2-1 9-16,-6 0-9 15,-3 0 0-15,-9 0 3 16,-14 0-17-16,-2 0 17 16,-14 2-3-16,-12 0 2 15,-11 1 13-15,-11-1-22 16,-12-2 7-16,-6 0 0 16,0 0-1-16,-3 0-2 15,0 0 3-15,0 0 44 0,0 0-30 16,0 0-14-16,0 0 0 15,0 0 5-15,0 0-17 16,0 0 20-16,0 0-8 16,0 0 0-16,0 0 12 15,0 0-27-15,-3 0 15 16,-14 0-52-16,-11 1-61 16,-18 2-52-16,-4 0-123 0</inkml:trace>
  <inkml:trace contextRef="#ctx0" brushRef="#br0" timeOffset="756.7311">5849 10975 489 0,'0'0'23'0,"0"0"93"15,0 0 20-15,0 0-79 16,0 0 31-16,0 0-81 15,-3 0 65-15,3 0-54 16,0 0-1-16,0 0-17 16,0 0 0-16,0 0 0 15,0 0-3-15,0 0 19 16,16 0-16-16,16 0 15 16,17 0 5-16,21 2-10 15,9-2-10-15,15 0 9 0,9 0 4 16,3 0-4-16,1-2-5 15,-4-5-4-15,-12 3 4 16,-6 1-11-16,-16 0 7 16,-17 3 0-16,-19-1-4 15,-14 1 14-15,-13 0-10 16,-6 0 0-16,0 0-25 16,-25 1-51-16,-11 13-2 15,0-1-209-15</inkml:trace>
  <inkml:trace contextRef="#ctx0" brushRef="#br0" timeOffset="1955.9494">6077 12937 255 0,'0'0'5'15,"0"0"-1"-15,0 0 6 16,0 0 1-16,0 0-2 16,0 0-7-16,-83 118 6 15,81-111-8-15,2-4 44 16,-3 0-11-16,3 1 32 16,0-4 56-16,0 0-23 15,0 0 7-15,0 0-31 0,0 0-57 16,0 0 38-16,0 0-53 15,0 0 14-15,0 0-16 16,0 0 6-16,0 3-6 16,15 0 0-16,32 1 5 15,26-2 57-15,22 3-50 16,17-5 10-16,10 0-19 16,5 0 11-16,7 0-14 15,-7 0 1-15,-8-5-1 16,-15-4 0-16,-14-1 0 0,-21-2 2 15,-17 0-2 1,-16 2 29-16,-11 2-6 0,-13 4 3 16,-9 1 6-1,0 3 1-15,-3 0-31 0,0-2 30 16,0 2-32-16,0 0 15 16,0 0-18-16,0 0 4 15,0 0-1-15,0 0 0 16,0 0 1-16,0 0-1 15,0 0 0-15,0 0-1 16,0 0 0-16,0 0 1 16,0 0 0-16,0 0 0 15,0 0 2-15,0 0-2 0,0 0 0 16,0 0 1 0,0 0-1-16,0 0 0 0,0 0 2 15,0 0-2-15,0 0 2 16,0 0-2-16,0 0 0 15,0 0 1-15,0 0-3 16,0 0 2-16,0 0 0 16,0 0 0-16,0 0-1 15,0 0 1-15,0 0 0 16,0 0 1-16,0 0-5 16,0 0 6-16,0 0-2 15,0 0 0-15,0 0 1 16,0 0-1-16,0 0 0 0,0 0 3 15,0 0-12-15,0 0 9 16,0 0-31-16,0-8-27 16,0-5-155-16,0-11-552 15</inkml:trace>
  <inkml:trace contextRef="#ctx0" brushRef="#br0" timeOffset="4464.3608">5090 8911 376 0,'0'0'48'0,"0"0"-27"16,0 0 31-1,0 0 23-15,0 0-72 0,0 0 32 16,0-30-31-16,0 30-6 16,0 5 2-16,0 15 0 15,-8 7 4-15,2 4-4 16,-1-5 21-16,1-4-21 16,3-5 0-16,3-7 1 15,0-1 14-15,0-4-9 16,0-2 12-16,9-3 31 15,31-3-32-15,18-22 118 16,30-8-135-16,20-12 18 16,20-4 36-16,16-5-52 15,14-2 28-15,5 1-30 16,-6 0 41-16,-21 3-45 16,-23 9 4-16,-31 11 0 15,-24 6 8-15,-25 9 12 0,-18 6-17 16,-11 8-3-16,-4 3 10 15,0 0-28-15,-13 10 9 16,-26 16 3-16,-17 11 6 16,-5 8-146-16,-1 9-11 15,4 3-109-15</inkml:trace>
  <inkml:trace contextRef="#ctx0" brushRef="#br0" timeOffset="5157.2158">4917 11084 381 0,'0'0'73'15,"0"0"11"-15,0 0-36 16,0 0 51-16,0 0 2 16,0 0-85-16,0 0 14 15,19-34-30-15,-19 34-8 16,0 0-9-16,0 4 13 15,0 12 4-15,0-2 17 0,0-1 9 16,0-6-26-16,0-1 0 16,0-4 19-16,0 0 6 15,6-2-22-15,15 0 44 16,15-7 55-16,25-16-89 16,18-7 36-16,12-6-39 15,15-4-5-15,7-7-3 16,2 1 1-16,-3 0-3 15,-6 3 22-15,-18 7 1 16,-18 3-23-16,-9 7 0 16,-18 6 0-16,-17 7-6 15,-10 5 30-15,-10 8-22 16,-4 0-2-16,-2 0 1 16,0 0-17-16,0 0 14 15,0 14-88-15,0 10 63 16,-8 5-49-16,-11 4-50 0,-4-7-223 15</inkml:trace>
  <inkml:trace contextRef="#ctx0" brushRef="#br0" timeOffset="5953.2052">4817 13227 479 0,'0'0'32'15,"0"0"53"-15,0 0-9 0,0 0-15 16,0 0-29-16,0 0-5 16,19-23-27-16,-19 23-9 15,0 4 8-15,0 11-14 16,0 5 15-16,0 1-2 16,0-2 9-16,-3-5 5 15,3-7 1-15,0-2 7 16,0-5-20-16,19 0 27 15,26-2 56-15,21-18-12 16,19-10-57-16,17-9 21 0,15-3-23 16,10-5 9-1,13-7-28-15,2-5 14 16,9-4-4-16,-2-2-3 16,-18 4 10-16,-19 11-10 15,-33 14 0-15,-22 10-1 0,-20 9 1 16,-15 11 1-16,-8 2-1 15,-8 4 0-15,-6 4-62 16,0 19 3-16,-9 10-21 16,-21 10-114-16,-6 4-121 15</inkml:trace>
  <inkml:trace contextRef="#ctx0" brushRef="#br0" timeOffset="7161.5085">5203 15066 517 0,'0'0'66'15,"0"0"69"-15,0 0-37 16,0 0-53-16,0 0-41 15,0 0 2-15,9-39 2 16,-9 49-8-16,0 16 0 16,-9 6 4-16,-7 6-4 15,2-8 0-15,8-3 4 16,3-13-12-16,3-6 21 16,9-8-4-16,36 0 108 0,28-13-61 15,30-16 1-15,24-15-32 16,10-2-11-16,6-7-10 15,-1-3 7-15,1-14 3 16,-7-2-9-16,-8 0 16 16,-25 6-30-16,-21 17 16 15,-24 18-7-15,-25 12 0 16,-15 9-3-16,-10 9 3 16,-8 1 0-16,0 0-28 15,-6 0 27-15,-35 17-105 16,-26 13 19-16,-27 1-41 15,-10-2-268-15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40:50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18847 6568 730 0,'-6'-10'66'0,"-1"3"-42"16,6 5 38-16,-1 2 27 0,2 0-55 16,0 0-7-1,0 0-6-15,0 0-15 16,0 0 1-16,0 0-5 0,0 0-1 16,13-2 0-16,16-2 16 15,20 2 2-15,10-3-5 16,5 1-6-16,0 3 0 15,2-1-8-15,-2 1 2 16,-3 1 7-16,-7 0-7 16,-12 0-1-16,-13 3 0 15,0 9-1-15,-7 4 0 16,-4 7-2-16,-8 7 2 16,-5 6 0-16,-5 10 0 15,0 3 2-15,-3 11 0 0,-11 3 0 16,-4 5-2-16,-2 1 3 15,-8 5 0-15,-2 3-3 16,-6 4 1-16,-6 3 5 16,-3 0-10-16,2 2 7 15,-2-3-3-15,5-1 2 16,5 2-1-16,7 2-1 16,6 6 0-16,7-2 0 15,3 5-1-15,8-3 1 16,4-5 0-16,0-2 0 15,16-2 1-15,14-7-1 16,10-10 0-16,14-10-4 16,10-6-26-16,13-7 30 15,9-4-35-15,-2-3 26 16,-2-6 9-16,-13 0 3 0,-9-7-2 16,-10-1-1-16,-12-8 0 15,-13 0 0-15,-13-8 1 16,-7-3-1-16,-5 0 1 15,0-1 0-15,0-2-1 16,0 0 0-16,0 0-3 16,-2 3 0-16,-10 5-2 15,-10 3 5-15,-11 8 0 16,-6 5 5-16,-7 6 2 16,-1 8-5-16,0 8 5 0,3 4-7 15,1 7 0 1,6 3-1-16,4 1 1 0,5 9 2 15,6 0-2-15,2 9 0 16,5-1 2-16,2 3 2 16,0 1-4-1,-1 1 1-15,3 6-1 0,1 7 0 16,3 10 1-16,0 3 0 16,0 7 0-16,-3 2 1 15,2-3-2-15,-2 4 0 16,-4 3 2-16,2-5-2 15,-5 5 2-15,-2 7-2 16,-1 5 1-16,-4 3-1 16,0 4 0-16,4-5 0 15,3-1 0-15,3 0 0 0,6 1 0 16,8 7 0-16,0 7 0 16,13 5 0-16,13 4-1 15,6-3 2-15,-1-4-2 16,0 0 1-16,-2 3 0 15,-1 0 0-15,0-3 2 16,-3 4-1-16,-5-11 0 16,-5-6-1-16,-12-7 0 15,-4-6-3-15,-32-14 3 16,-25 0 0-16,-26-10 3 16,-24-20-2-16,-24-12-1 15,-23-27 0-15,-16-23 0 0,-18-14-2 16,-10-6 4-1,-6-13 0-15,1-10 7 0,9-8 30 16,8 0-19-16,18 1-9 16,23-3-10-16,29 4 4 15,30 5 2-15,31 4-6 16,24 7 2-16,19 6-1 16,10 1 1-16,3 6-3 15,0 0-3-15,0 0-18 16,-3 0-65-16,-12 0-86 15,-3 9-131-15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2T11:41:19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16115 9660 95 0,'0'0'465'0,"0"0"-452"16,0 0-8-16,0 0 72 0,0 0 12 16,0 0-57-1,0 0-25-15,-18 0 12 0,47 0 18 16,10 5-4-16,13-2-6 15,7-1 0-15,5-2-4 16,8 0-2-16,-2 0-17 16,-1 3 3-16,-5 4-5 15,-7 3-1-15,-9 2 1 16,-6 5 0-16,-9 7-1 16,-7-1 0-16,-11 7 0 15,-12 6 0-15,-3 6-1 16,-15 3 2-16,-17 5-2 15,-2 1 3-15,1 1 1 16,3 2-4-16,7 5 1 0,3 7-1 16,8 1 0-16,7 1 1 15,5-7-1-15,0 3 0 16,17-3 0-16,12-2 2 16,6-3-1-16,8-6 0 15,9-4 3-15,3-7-4 16,0-6 3-16,1-6-2 15,-7-7 1-15,-8-8-2 16,-11-4 2-16,-17-2-3 16,-8-6 1-16,-5 0 0 15,0 3 0-15,0 4 1 16,-11 2-1-16,-17 8 0 16,-14 13 0-16,-10 9 1 0,-8 12-1 15,-6 11 0-15,1 7 0 16,-1 8 1-16,5 4 1 15,7 0-2-15,2 1 1 16,8-6-1-16,3 8-1 16,5 0 1-16,7 5-2 15,2 6 2-15,8 9 0 16,7 8 2-16,6 10-2 16,6 17 0-16,0 3 0 15,0 13 0-15,0 3-2 16,6-15 1-16,3-6 1 15,6-16 0-15,6-19 1 16,-2-13-1-16,0-13 0 16,-5-16 0-16,-6-8-1 0,-8-12 2 15,-11-8-1-15,-45-8 0 16,-44-7 0-16,-45 2-1 16,-26-5 0-16,-14 0-2 15,8 1-189-15,8-2-78 16</inkml:trace>
  <inkml:trace contextRef="#ctx0" brushRef="#br0" timeOffset="2493.8212">3634 7004 427 0,'0'0'34'16,"0"0"30"-16,0 0 3 16,0 0 5-16,0 0-27 15,0 0-13-15,0 0-8 16,0-59 35-16,0 56-22 15,0 3-2-15,0-1 4 16,0 1-13-16,0 0-1 16,0 0-13-16,0 0-3 0,0 0-1 15,0 0-8-15,0 0 0 16,0 0-2-16,0 0-7 16,0 12-3-16,0 10 11 15,0 5 1-15,0 4 2 16,0-5-1-16,0-1 1 15,0-6-2-15,3-7 1 16,7-1-1-16,1-8 3 16,8-3 2-16,14 0 16 15,15-26 23-15,19-13-8 16,15-7-14-16,3-7-12 16,9-5 0-16,6 0-4 15,4-5-4-15,1 1-2 0,2 5 1 16,-13 7 4-1,-19 11-1-15,-17 10-3 16,-18 11-1-16,-20 7 2 0,-6 6-1 16,-9 2 0-16,-5 3-1 15,0 0-2-15,0 0-5 16,0 8-66-16,-12 18-1 16,-19 10-33-16,-8 6-81 15,-13 1-129-15</inkml:trace>
  <inkml:trace contextRef="#ctx0" brushRef="#br0" timeOffset="2963.9372">4077 7084 641 0,'0'0'18'0,"0"0"11"15,0 0 75-15,0 0-44 16,0 0-60-16,0 0-2 16,-41 9-6-16,33 18 8 15,-6 2 1-15,-2 1 1 16,7-5-2-16,0-2 0 16,6-7 0-16,0-6 0 15,3-5-7-15,0-1 7 16,0-4 1-16,12 0 19 0,25-14 47 15,23-16 8-15,22-11-49 16,18-10-14-16,13-11 3 16,11-7-3-16,2-2-4 15,0-1-4-15,-2 6 0 16,-9 9-1-16,-15 10 1 16,-15 10 1-16,-22 9-3 15,-16 6-2-15,-24 5 1 16,-4 7 0-16,-13 3 0 15,-3 5 4-15,-3 1-5 16,0 1-3-16,0 0-3 16,0 0-39-16,-3 10-56 0,-12 17 43 15,-9 2-53 1,-2 3-83-16,-4 2-148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6391639-267B-424B-BACA-0BF5C0532E66}" type="datetimeFigureOut">
              <a:rPr lang="en-IN"/>
              <a:pPr>
                <a:defRPr/>
              </a:pPr>
              <a:t>12-12-2021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F0AEC4B-86A8-4EFA-A46C-C760A84BA00B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6076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641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05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>
                <a:solidFill>
                  <a:prstClr val="black"/>
                </a:solidFill>
              </a:rPr>
              <a:pPr/>
              <a:t>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12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416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618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99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599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54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961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63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ctr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1100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2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10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86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68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DB1C2494-8932-4549-9EEA-B787E7A0F25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71" r:id="rId2"/>
    <p:sldLayoutId id="2147484072" r:id="rId3"/>
    <p:sldLayoutId id="2147484073" r:id="rId4"/>
    <p:sldLayoutId id="2147484074" r:id="rId5"/>
    <p:sldLayoutId id="214748407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2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customXml" Target="../ink/ink14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&amp; Interpretation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Text Box 11"/>
          <p:cNvSpPr txBox="1">
            <a:spLocks noChangeArrowheads="1"/>
          </p:cNvSpPr>
          <p:nvPr/>
        </p:nvSpPr>
        <p:spPr bwMode="auto">
          <a:xfrm>
            <a:off x="7574275" y="6211888"/>
            <a:ext cx="1569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IN" alt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Febin.A.Vahab</a:t>
            </a:r>
            <a:endParaRPr lang="en-IN" altLang="en-US" sz="1800" dirty="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4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20315"/>
            <a:ext cx="6324600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IN" dirty="0" smtClean="0"/>
              <a:t>SESSION 5 -PLAN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50" dirty="0" smtClean="0">
                <a:ea typeface="Times New Roman" panose="02020603050405020304" pitchFamily="18" charset="0"/>
              </a:rPr>
              <a:t>Decluttering</a:t>
            </a:r>
          </a:p>
          <a:p>
            <a:pPr lv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50" dirty="0" smtClean="0">
                <a:ea typeface="Times New Roman" panose="02020603050405020304" pitchFamily="18" charset="0"/>
              </a:rPr>
              <a:t>Pre-attentive Attributes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116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Case </a:t>
            </a:r>
            <a:r>
              <a:rPr lang="en-US" dirty="0" smtClean="0"/>
              <a:t>Study -Clutter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6CF3362-A37E-47F3-9F03-27AB833E9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"/>
          <a:stretch/>
        </p:blipFill>
        <p:spPr>
          <a:xfrm>
            <a:off x="978692" y="1606034"/>
            <a:ext cx="7186613" cy="4208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5FD3DE-ABCA-45C8-8F7D-B65CE5C5F209}"/>
              </a:ext>
            </a:extLst>
          </p:cNvPr>
          <p:cNvSpPr txBox="1"/>
          <p:nvPr/>
        </p:nvSpPr>
        <p:spPr>
          <a:xfrm>
            <a:off x="1181099" y="1421368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</a:rPr>
              <a:t>Types of non-profits supported by the corporate workforce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CA0F09B-A226-40F3-8791-66A077598C4E}"/>
              </a:ext>
            </a:extLst>
          </p:cNvPr>
          <p:cNvSpPr txBox="1"/>
          <p:nvPr/>
        </p:nvSpPr>
        <p:spPr>
          <a:xfrm>
            <a:off x="533400" y="5940615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</a:rPr>
              <a:t>To Do: </a:t>
            </a:r>
            <a:r>
              <a:rPr lang="en-US" sz="1600" dirty="0" smtClean="0">
                <a:latin typeface="Times New Roman" panose="02020603050405020304" pitchFamily="18" charset="0"/>
              </a:rPr>
              <a:t>You are a Data Science Consultant. Convey to your CSR leadership team where they should plan to focus the organization’s CSR activity in the future</a:t>
            </a:r>
            <a:endParaRPr lang="en-US" sz="1600" dirty="0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3124200" y="6427894"/>
            <a:ext cx="2133600" cy="365125"/>
          </a:xfrm>
        </p:spPr>
        <p:txBody>
          <a:bodyPr/>
          <a:lstStyle/>
          <a:p>
            <a:fld id="{DB1C2494-8932-4549-9EEA-B787E7A0F25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6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391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Case Study – probable solutions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3EF5339-49B0-46E0-B921-660B2C304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186464"/>
            <a:ext cx="6753225" cy="3724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7ED3762-8DEB-4BD2-8CB5-822D41B9011B}"/>
              </a:ext>
            </a:extLst>
          </p:cNvPr>
          <p:cNvSpPr txBox="1"/>
          <p:nvPr/>
        </p:nvSpPr>
        <p:spPr>
          <a:xfrm>
            <a:off x="1160218" y="1752600"/>
            <a:ext cx="598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Health</a:t>
            </a:r>
            <a:r>
              <a:rPr lang="en-US" sz="1400" dirty="0">
                <a:latin typeface="Times New Roman" panose="02020603050405020304" pitchFamily="18" charset="0"/>
              </a:rPr>
              <a:t> sector shows the highest potential to receive grants in the future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391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Case Study – probable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940884F-5EA1-418F-BA63-878A031C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453430"/>
            <a:ext cx="6176963" cy="5004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7E48A92-D2E9-4056-B386-E04B591D0DD5}"/>
              </a:ext>
            </a:extLst>
          </p:cNvPr>
          <p:cNvSpPr txBox="1"/>
          <p:nvPr/>
        </p:nvSpPr>
        <p:spPr>
          <a:xfrm>
            <a:off x="6019800" y="2057400"/>
            <a:ext cx="2290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Health</a:t>
            </a:r>
            <a:r>
              <a:rPr lang="en-US" sz="1400" dirty="0">
                <a:latin typeface="Times New Roman" panose="02020603050405020304" pitchFamily="18" charset="0"/>
              </a:rPr>
              <a:t> sector shows the highest potential to receive grants in the future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391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Case Study – probable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4A3555D-A376-43E3-AC64-56284D21F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600"/>
            <a:ext cx="8801100" cy="3704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E6CFEEC-9742-4400-B411-2BA8E8281EAA}"/>
              </a:ext>
            </a:extLst>
          </p:cNvPr>
          <p:cNvSpPr/>
          <p:nvPr/>
        </p:nvSpPr>
        <p:spPr>
          <a:xfrm>
            <a:off x="457200" y="1981200"/>
            <a:ext cx="1905000" cy="3124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Case study 1- </a:t>
            </a:r>
            <a:r>
              <a:rPr lang="en-IN" dirty="0"/>
              <a:t>USDA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Object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640787"/>
              </p:ext>
            </p:extLst>
          </p:nvPr>
        </p:nvGraphicFramePr>
        <p:xfrm>
          <a:off x="1981200" y="2057400"/>
          <a:ext cx="4495800" cy="3793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" name="Presentation" showAsIcon="1" r:id="rId3" imgW="914400" imgH="771480" progId="PowerPoint.Show.12">
                  <p:embed/>
                </p:oleObj>
              </mc:Choice>
              <mc:Fallback>
                <p:oleObj name="Presentation" showAsIcon="1" r:id="rId3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200" y="2057400"/>
                        <a:ext cx="4495800" cy="3793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877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study 2-Ticket Trend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Content Placeholder 4">
            <a:hlinkClick r:id="" action="ppaction://ole?verb=0"/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499138"/>
              </p:ext>
            </p:extLst>
          </p:nvPr>
        </p:nvGraphicFramePr>
        <p:xfrm>
          <a:off x="3238500" y="2787253"/>
          <a:ext cx="2476500" cy="2089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" name="Presentation" showAsIcon="1" r:id="rId3" imgW="914400" imgH="771480" progId="PowerPoint.Show.12">
                  <p:embed/>
                </p:oleObj>
              </mc:Choice>
              <mc:Fallback>
                <p:oleObj name="Presentation" showAsIcon="1" r:id="rId3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8500" y="2787253"/>
                        <a:ext cx="2476500" cy="2089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61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study 3-Direct and Indirect sales.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Content Placeholder 4">
            <a:hlinkClick r:id="" action="ppaction://ole?verb=0"/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868266"/>
              </p:ext>
            </p:extLst>
          </p:nvPr>
        </p:nvGraphicFramePr>
        <p:xfrm>
          <a:off x="2209800" y="2362200"/>
          <a:ext cx="3352800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Presentation" showAsIcon="1" r:id="rId3" imgW="914400" imgH="771480" progId="PowerPoint.Show.12">
                  <p:embed/>
                </p:oleObj>
              </mc:Choice>
              <mc:Fallback>
                <p:oleObj name="Presentation" showAsIcon="1" r:id="rId3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800" y="2362200"/>
                        <a:ext cx="3352800" cy="282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3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Human Memory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AutoNum type="arabicPeriod"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human sees?</a:t>
            </a:r>
          </a:p>
          <a:p>
            <a:pPr marL="514350" indent="-51435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you can use that to your advantage when creating visuals?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How Human sees?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685925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09800"/>
            <a:ext cx="8255000" cy="3128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AF697F9-594E-4BC3-99F4-FC7D9AD4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937" y="723900"/>
            <a:ext cx="1295400" cy="12166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166840" y="3790440"/>
              <a:ext cx="5047560" cy="510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7120" y="3779640"/>
                <a:ext cx="5067720" cy="5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6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2667000"/>
            <a:ext cx="6324600" cy="11430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IN" sz="4400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See with Brain 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Types of Human Memory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Iconic 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term 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term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943" y="730739"/>
            <a:ext cx="1002394" cy="1002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733425" cy="7143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026360" y="2419200"/>
              <a:ext cx="7253280" cy="2447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360" y="2409840"/>
                <a:ext cx="7268040" cy="246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Types of Human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Iconic Memory (example)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https://public-media.interaction-design.org/images/uploads/7ff67751c8dd26c28d8b3c65f9e313a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33600"/>
            <a:ext cx="6392696" cy="36683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166840" y="2967480"/>
              <a:ext cx="4154400" cy="204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8560" y="2957760"/>
                <a:ext cx="417240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8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How to use human sight ?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237331" y="1495425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Preattentive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Attributes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to direct audience’s attention to where you want them to focus in the visuals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14520" y="1353600"/>
              <a:ext cx="3429000" cy="716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60" y="1343160"/>
                <a:ext cx="3449520" cy="7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514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err="1"/>
              <a:t>Preattentive</a:t>
            </a:r>
            <a:r>
              <a:rPr lang="en-US" dirty="0"/>
              <a:t> Signals 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608" y="2133600"/>
            <a:ext cx="4610100" cy="31146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</a:t>
            </a:r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 Example 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2247900" y="1873250"/>
            <a:ext cx="4648200" cy="31115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>
                <a:solidFill>
                  <a:srgbClr val="BFBFBF"/>
                </a:solidFill>
                <a:latin typeface="Arial"/>
                <a:cs typeface="Arial"/>
              </a:rPr>
              <a:t>756</a:t>
            </a:r>
            <a:r>
              <a:rPr lang="en-US" sz="5000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  <a:r>
              <a:rPr lang="en-US" sz="5000" dirty="0">
                <a:solidFill>
                  <a:srgbClr val="BFBFBF"/>
                </a:solidFill>
                <a:latin typeface="Arial"/>
                <a:cs typeface="Arial"/>
              </a:rPr>
              <a:t>9506847</a:t>
            </a:r>
            <a:r>
              <a:rPr lang="en-US" sz="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5000" dirty="0">
                <a:solidFill>
                  <a:srgbClr val="BFBFBF"/>
                </a:solidFill>
                <a:latin typeface="Arial"/>
                <a:cs typeface="Arial"/>
              </a:rPr>
              <a:t>65866</a:t>
            </a:r>
            <a:r>
              <a:rPr lang="en-US" sz="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5000" dirty="0">
                <a:solidFill>
                  <a:srgbClr val="BFBFBF"/>
                </a:solidFill>
                <a:latin typeface="Arial"/>
                <a:cs typeface="Arial"/>
              </a:rPr>
              <a:t>0</a:t>
            </a:r>
            <a:r>
              <a:rPr lang="en-US" sz="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5000" dirty="0">
                <a:solidFill>
                  <a:srgbClr val="BFBFBF"/>
                </a:solidFill>
                <a:latin typeface="Arial"/>
                <a:cs typeface="Arial"/>
              </a:rPr>
              <a:t>7576860</a:t>
            </a:r>
            <a:r>
              <a:rPr lang="en-US" sz="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5000" dirty="0">
                <a:solidFill>
                  <a:srgbClr val="BFBFBF"/>
                </a:solidFill>
                <a:latin typeface="Arial"/>
                <a:cs typeface="Arial"/>
              </a:rPr>
              <a:t>726586028465891078</a:t>
            </a:r>
            <a:r>
              <a:rPr lang="en-US" sz="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5000" dirty="0">
                <a:solidFill>
                  <a:srgbClr val="BFBFBF"/>
                </a:solidFill>
                <a:latin typeface="Arial"/>
                <a:cs typeface="Arial"/>
              </a:rPr>
              <a:t>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2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</a:t>
            </a:r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39494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“</a:t>
            </a:r>
            <a:r>
              <a:rPr lang="en-GB" sz="2600" i="1" dirty="0">
                <a:cs typeface="Arial" pitchFamily="34" charset="0"/>
              </a:rPr>
              <a:t>Enable our audience to see what we want them to see before they even know they’re seeing it!</a:t>
            </a:r>
            <a:r>
              <a:rPr lang="en-GB" sz="2600" dirty="0">
                <a:cs typeface="Arial" pitchFamily="34" charset="0"/>
              </a:rPr>
              <a:t>”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				</a:t>
            </a:r>
            <a:r>
              <a:rPr lang="en-GB" sz="2400" dirty="0">
                <a:cs typeface="Arial" pitchFamily="34" charset="0"/>
              </a:rPr>
              <a:t>- </a:t>
            </a:r>
            <a:r>
              <a:rPr lang="en-US" sz="2400" dirty="0"/>
              <a:t>Cole </a:t>
            </a:r>
            <a:r>
              <a:rPr lang="en-US" sz="2400" dirty="0" err="1"/>
              <a:t>Knaflic</a:t>
            </a:r>
            <a:endParaRPr lang="en-GB" sz="24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531" y="862012"/>
            <a:ext cx="1323975" cy="866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err="1"/>
              <a:t>Preattentive</a:t>
            </a:r>
            <a:r>
              <a:rPr lang="en-US" dirty="0"/>
              <a:t> Attributes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89" y="1415256"/>
            <a:ext cx="7082221" cy="48783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56320" y="1523880"/>
              <a:ext cx="6993360" cy="4360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8760" y="1514160"/>
                <a:ext cx="7012080" cy="437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7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text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Example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38367"/>
            <a:ext cx="5181600" cy="30845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886800" y="1465200"/>
              <a:ext cx="2138040" cy="660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8880" y="1455120"/>
                <a:ext cx="2154600" cy="68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27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text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 Example (use of </a:t>
            </a:r>
            <a:r>
              <a:rPr lang="en-GB" sz="2600" dirty="0" err="1">
                <a:cs typeface="Arial" pitchFamily="34" charset="0"/>
              </a:rPr>
              <a:t>color</a:t>
            </a:r>
            <a:r>
              <a:rPr lang="en-GB" sz="2600" dirty="0">
                <a:cs typeface="Arial" pitchFamily="34" charset="0"/>
              </a:rPr>
              <a:t>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64" y="2450306"/>
            <a:ext cx="4612071" cy="2808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337" y="723900"/>
            <a:ext cx="1143000" cy="1143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text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Example (use of Size)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21" y="2353469"/>
            <a:ext cx="4348357" cy="3001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337" y="741485"/>
            <a:ext cx="1143000" cy="1143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321468" y="2271163"/>
            <a:ext cx="8593931" cy="226154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lang="en-IN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Viz-Definition</a:t>
            </a:r>
            <a:endParaRPr lang="en-IN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Visualisation as a discovery tool(</a:t>
            </a:r>
            <a:r>
              <a:rPr lang="en-US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Anscombe’s</a:t>
            </a:r>
            <a:r>
              <a:rPr lang="en-US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Quartet)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Visualisation Objectives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51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text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 Example (use of enclosure)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69" y="2496757"/>
            <a:ext cx="4571267" cy="2715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393" y="723900"/>
            <a:ext cx="898944" cy="9331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2" y="1505805"/>
            <a:ext cx="752475" cy="685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text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Example (information hierarchy)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362200"/>
            <a:ext cx="5657850" cy="33718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734120" y="3058920"/>
              <a:ext cx="1082880" cy="2417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6200" y="3049200"/>
                <a:ext cx="1100880" cy="24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1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781800" cy="11430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graphs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Example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46" y="2154450"/>
            <a:ext cx="5600000" cy="340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023880" y="2350080"/>
              <a:ext cx="1112040" cy="3049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7040" y="2339640"/>
                <a:ext cx="1128960" cy="307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86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629400" cy="11430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Example (use of </a:t>
            </a:r>
            <a:r>
              <a:rPr lang="en-GB" sz="2600" dirty="0" err="1">
                <a:cs typeface="Arial" pitchFamily="34" charset="0"/>
              </a:rPr>
              <a:t>color</a:t>
            </a:r>
            <a:r>
              <a:rPr lang="en-GB" sz="2600" dirty="0">
                <a:cs typeface="Arial" pitchFamily="34" charset="0"/>
              </a:rPr>
              <a:t> and text attributes)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35" y="2362200"/>
            <a:ext cx="6130530" cy="34908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08240" y="2344320"/>
              <a:ext cx="4853520" cy="2647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8880" y="2333880"/>
                <a:ext cx="4872600" cy="26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00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Example (Modified focus and text)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04" y="2286000"/>
            <a:ext cx="6447592" cy="34129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 Another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39" y="2081220"/>
            <a:ext cx="6390921" cy="35464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47960" y="2808000"/>
              <a:ext cx="723600" cy="720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560" y="2804040"/>
                <a:ext cx="732960" cy="73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76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237331" y="1535111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   Another example (everything in background)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90" y="1936375"/>
            <a:ext cx="6321420" cy="38361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304800" y="1533525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  Another example (use </a:t>
            </a:r>
            <a:r>
              <a:rPr lang="en-GB" sz="2600" dirty="0" err="1">
                <a:cs typeface="Arial" pitchFamily="34" charset="0"/>
              </a:rPr>
              <a:t>color</a:t>
            </a:r>
            <a:r>
              <a:rPr lang="en-GB" sz="2600" dirty="0">
                <a:cs typeface="Arial" pitchFamily="34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51" y="2162908"/>
            <a:ext cx="6237898" cy="34334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  Another example (data labels and clutter)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3600"/>
            <a:ext cx="6477000" cy="3886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715880" y="3821040"/>
              <a:ext cx="142560" cy="270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5800" y="3810240"/>
                <a:ext cx="163440" cy="2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785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Preattentive</a:t>
            </a:r>
            <a:r>
              <a:rPr lang="en-US" dirty="0"/>
              <a:t> Attributes In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 Another example (use labels sparingly)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118946"/>
            <a:ext cx="6534150" cy="3733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90500" y="6424612"/>
            <a:ext cx="6286500" cy="585788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Knaflic</a:t>
            </a:r>
            <a:r>
              <a:rPr lang="en-US" dirty="0" smtClean="0"/>
              <a:t>, Cole. Storytelling With Data © 2019.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347"/>
            <a:ext cx="8069239" cy="2286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14617" y="3625515"/>
            <a:ext cx="5276566" cy="2057400"/>
          </a:xfrm>
          <a:prstGeom prst="wedgeRoundRectCallout">
            <a:avLst>
              <a:gd name="adj1" fmla="val -59445"/>
              <a:gd name="adj2" fmla="val -1004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Car Manufacturer</a:t>
            </a:r>
          </a:p>
          <a:p>
            <a:r>
              <a:rPr lang="en-US" sz="2700" b="1" spc="-113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DressMart</a:t>
            </a:r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Inc.</a:t>
            </a:r>
          </a:p>
          <a:p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Article from </a:t>
            </a:r>
            <a:r>
              <a:rPr lang="en-US" sz="2700" b="1" spc="-113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NewYork</a:t>
            </a:r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Times</a:t>
            </a:r>
          </a:p>
          <a:p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EDA on IRIS Data</a:t>
            </a:r>
            <a:endParaRPr lang="en-IN" sz="2700" b="1" spc="-113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Color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Preattentive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GB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sparingly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Consistently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with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colorblind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mind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thoughtful of the tone that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conveys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Brand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721" y="723900"/>
            <a:ext cx="1195754" cy="11957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173320" y="1812240"/>
              <a:ext cx="6937560" cy="3126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4320" y="1802520"/>
                <a:ext cx="6956640" cy="314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16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490537"/>
            <a:ext cx="6019800" cy="30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Use color sparingly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862012"/>
            <a:ext cx="4905375" cy="2266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473120" y="2496240"/>
              <a:ext cx="5045760" cy="8035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5560" y="2485800"/>
                <a:ext cx="5063400" cy="82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914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Brand color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57400"/>
            <a:ext cx="8307532" cy="3124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39" y="2543174"/>
            <a:ext cx="5064074" cy="2638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595" y="4819650"/>
            <a:ext cx="1664405" cy="16049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468360" y="2056680"/>
              <a:ext cx="7905960" cy="3101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960" y="2045880"/>
                <a:ext cx="7921440" cy="31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95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Size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 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Preattentive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 – Size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matters!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Size --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Relative Importance!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Similar things - Similar Size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!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137" y="729762"/>
            <a:ext cx="1219200" cy="1219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85400" y="2544120"/>
              <a:ext cx="4100400" cy="1408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4960" y="2533680"/>
                <a:ext cx="4120560" cy="14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84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Position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Pre-attentive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– Position 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top left corner wisely for important stuff</a:t>
            </a: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mindful of how you position elements on page</a:t>
            </a:r>
          </a:p>
          <a:p>
            <a:pPr marL="914400" lvl="1" indent="-457200" algn="just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to do so in way that will feel natural for audience to consume information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288815"/>
            <a:ext cx="2691038" cy="21357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75680" y="1927080"/>
              <a:ext cx="6403680" cy="2380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6680" y="1915560"/>
                <a:ext cx="6422040" cy="24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62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83556"/>
            <a:ext cx="74961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3723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40631"/>
            <a:ext cx="59721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9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09700" y="2857500"/>
            <a:ext cx="6324600" cy="1143000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dirty="0"/>
              <a:t>Thank You!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90500" y="6424612"/>
            <a:ext cx="6286500" cy="585788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Knaflic</a:t>
            </a:r>
            <a:r>
              <a:rPr lang="en-US" dirty="0" smtClean="0"/>
              <a:t>, Cole. Storytelling With Data © 2019.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99" y="1167659"/>
            <a:ext cx="7317943" cy="357220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20315"/>
            <a:ext cx="6324600" cy="11430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 typeface="Arial" charset="0"/>
              <a:buNone/>
              <a:defRPr/>
            </a:pPr>
            <a:r>
              <a:rPr lang="en-IN" sz="2800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Visualisation Context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" y="3031706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Summer Learning Programme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Clothing Retailer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DSE Electives</a:t>
            </a:r>
          </a:p>
          <a:p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CANVAS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Higher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Analyst</a:t>
            </a:r>
            <a:endParaRPr lang="en-IN" sz="2400" b="1" spc="-113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2649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90500" y="6424612"/>
            <a:ext cx="6286500" cy="585788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Knaflic</a:t>
            </a:r>
            <a:r>
              <a:rPr lang="en-US" dirty="0" smtClean="0"/>
              <a:t>, Cole. Storytelling With Data: © 2019.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11" y="-32084"/>
            <a:ext cx="8919412" cy="57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83" y="28074"/>
            <a:ext cx="6085681" cy="63965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32084" y="1699650"/>
            <a:ext cx="3441016" cy="662550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Types of Visuals</a:t>
            </a:r>
          </a:p>
        </p:txBody>
      </p:sp>
    </p:spTree>
    <p:extLst>
      <p:ext uri="{BB962C8B-B14F-4D97-AF65-F5344CB8AC3E}">
        <p14:creationId xmlns:p14="http://schemas.microsoft.com/office/powerpoint/2010/main" val="4077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96" y="37159"/>
            <a:ext cx="5729243" cy="3799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182" y="3900613"/>
            <a:ext cx="3371850" cy="291619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0" y="1572345"/>
            <a:ext cx="3733800" cy="637455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Types of Visuals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2590800"/>
            <a:ext cx="5562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Summer Learning Programme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 Client Tier Share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Corporate Giving Programme(Canvas)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Capacity and Demand (Canvas)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Attrition rate(Canvas)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spc="-113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8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Graphs to be avoided</a:t>
            </a:r>
          </a:p>
          <a:p>
            <a:endParaRPr lang="en-US" sz="2800" b="1" spc="-113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b="1" spc="-113" dirty="0" smtClean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IN" sz="2400" b="1" spc="-113" dirty="0" smtClean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2418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457575" y="857251"/>
            <a:ext cx="4400550" cy="9847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1" y="1943100"/>
            <a:ext cx="4750594" cy="372903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-12032" y="1133475"/>
            <a:ext cx="4743450" cy="857250"/>
          </a:xfrm>
        </p:spPr>
        <p:txBody>
          <a:bodyPr/>
          <a:lstStyle/>
          <a:p>
            <a:endParaRPr lang="en-IN" dirty="0" smtClean="0"/>
          </a:p>
          <a:p>
            <a:r>
              <a:rPr lang="en-IN" sz="3200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 Perception</a:t>
            </a:r>
          </a:p>
        </p:txBody>
      </p:sp>
    </p:spTree>
    <p:extLst>
      <p:ext uri="{BB962C8B-B14F-4D97-AF65-F5344CB8AC3E}">
        <p14:creationId xmlns:p14="http://schemas.microsoft.com/office/powerpoint/2010/main" val="321054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7824</TotalTime>
  <Words>589</Words>
  <Application>Microsoft Office PowerPoint</Application>
  <PresentationFormat>On-screen Show (4:3)</PresentationFormat>
  <Paragraphs>198</Paragraphs>
  <Slides>48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SimSun</vt:lpstr>
      <vt:lpstr>Arial</vt:lpstr>
      <vt:lpstr>Calibri</vt:lpstr>
      <vt:lpstr>Cambria</vt:lpstr>
      <vt:lpstr>Symbol</vt:lpstr>
      <vt:lpstr>Times New Roman</vt:lpstr>
      <vt:lpstr>Wingdings</vt:lpstr>
      <vt:lpstr>Office Theme</vt:lpstr>
      <vt:lpstr>Microsoft PowerPoint Presentation</vt:lpstr>
      <vt:lpstr>Data Visualization &amp; Interpretation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HP</cp:lastModifiedBy>
  <cp:revision>640</cp:revision>
  <cp:lastPrinted>2019-11-06T05:56:44Z</cp:lastPrinted>
  <dcterms:created xsi:type="dcterms:W3CDTF">2011-09-14T09:42:05Z</dcterms:created>
  <dcterms:modified xsi:type="dcterms:W3CDTF">2021-12-12T11:50:52Z</dcterms:modified>
</cp:coreProperties>
</file>